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0" r:id="rId4"/>
  </p:sldMasterIdLst>
  <p:sldIdLst>
    <p:sldId id="375" r:id="rId5"/>
    <p:sldId id="387" r:id="rId6"/>
    <p:sldId id="388" r:id="rId7"/>
    <p:sldId id="392" r:id="rId8"/>
    <p:sldId id="393" r:id="rId9"/>
    <p:sldId id="391" r:id="rId10"/>
    <p:sldId id="380" r:id="rId11"/>
    <p:sldId id="390" r:id="rId12"/>
    <p:sldId id="376" r:id="rId13"/>
    <p:sldId id="377" r:id="rId14"/>
    <p:sldId id="384" r:id="rId15"/>
    <p:sldId id="383" r:id="rId16"/>
    <p:sldId id="381" r:id="rId17"/>
    <p:sldId id="382" r:id="rId18"/>
    <p:sldId id="385" r:id="rId19"/>
    <p:sldId id="386" r:id="rId20"/>
    <p:sldId id="389" r:id="rId21"/>
    <p:sldId id="378" r:id="rId22"/>
    <p:sldId id="25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CED4DB"/>
    <a:srgbClr val="323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854A5-6449-46B4-B25A-1DE18910F4F6}" v="65" dt="2023-09-05T13:25:37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ara Lima" userId="cf93c4ad-c55e-4ce4-a0d9-2306de485710" providerId="ADAL" clId="{7E0854A5-6449-46B4-B25A-1DE18910F4F6}"/>
    <pc:docChg chg="undo custSel addSld delSld modSld sldOrd">
      <pc:chgData name="Barbara Lima" userId="cf93c4ad-c55e-4ce4-a0d9-2306de485710" providerId="ADAL" clId="{7E0854A5-6449-46B4-B25A-1DE18910F4F6}" dt="2023-09-05T13:27:18.986" v="2157" actId="14100"/>
      <pc:docMkLst>
        <pc:docMk/>
      </pc:docMkLst>
      <pc:sldChg chg="modSp mod">
        <pc:chgData name="Barbara Lima" userId="cf93c4ad-c55e-4ce4-a0d9-2306de485710" providerId="ADAL" clId="{7E0854A5-6449-46B4-B25A-1DE18910F4F6}" dt="2023-09-04T16:59:40.092" v="2" actId="20577"/>
        <pc:sldMkLst>
          <pc:docMk/>
          <pc:sldMk cId="1712932940" sldId="375"/>
        </pc:sldMkLst>
        <pc:spChg chg="mod">
          <ac:chgData name="Barbara Lima" userId="cf93c4ad-c55e-4ce4-a0d9-2306de485710" providerId="ADAL" clId="{7E0854A5-6449-46B4-B25A-1DE18910F4F6}" dt="2023-09-04T16:59:40.092" v="2" actId="20577"/>
          <ac:spMkLst>
            <pc:docMk/>
            <pc:sldMk cId="1712932940" sldId="375"/>
            <ac:spMk id="3" creationId="{257E8E5B-D9B7-440B-A365-0F2081A40744}"/>
          </ac:spMkLst>
        </pc:spChg>
      </pc:sldChg>
      <pc:sldChg chg="addSp delSp modSp mod">
        <pc:chgData name="Barbara Lima" userId="cf93c4ad-c55e-4ce4-a0d9-2306de485710" providerId="ADAL" clId="{7E0854A5-6449-46B4-B25A-1DE18910F4F6}" dt="2023-09-04T19:17:27.696" v="967" actId="1035"/>
        <pc:sldMkLst>
          <pc:docMk/>
          <pc:sldMk cId="3688054595" sldId="388"/>
        </pc:sldMkLst>
        <pc:spChg chg="mod">
          <ac:chgData name="Barbara Lima" userId="cf93c4ad-c55e-4ce4-a0d9-2306de485710" providerId="ADAL" clId="{7E0854A5-6449-46B4-B25A-1DE18910F4F6}" dt="2023-09-04T18:52:23.055" v="702" actId="1036"/>
          <ac:spMkLst>
            <pc:docMk/>
            <pc:sldMk cId="3688054595" sldId="388"/>
            <ac:spMk id="2" creationId="{20596646-46AD-5157-7BD1-211C4BD696E9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3" creationId="{4A2A2F28-E9C2-F4F6-AE2A-F1BE05F1834F}"/>
          </ac:spMkLst>
        </pc:spChg>
        <pc:spChg chg="mod">
          <ac:chgData name="Barbara Lima" userId="cf93c4ad-c55e-4ce4-a0d9-2306de485710" providerId="ADAL" clId="{7E0854A5-6449-46B4-B25A-1DE18910F4F6}" dt="2023-09-04T19:17:27.696" v="967" actId="1035"/>
          <ac:spMkLst>
            <pc:docMk/>
            <pc:sldMk cId="3688054595" sldId="388"/>
            <ac:spMk id="4" creationId="{1B061F93-A674-36A3-55EC-91E2AFE269BB}"/>
          </ac:spMkLst>
        </pc:spChg>
        <pc:spChg chg="mod">
          <ac:chgData name="Barbara Lima" userId="cf93c4ad-c55e-4ce4-a0d9-2306de485710" providerId="ADAL" clId="{7E0854A5-6449-46B4-B25A-1DE18910F4F6}" dt="2023-09-04T18:54:24.535" v="845" actId="1036"/>
          <ac:spMkLst>
            <pc:docMk/>
            <pc:sldMk cId="3688054595" sldId="388"/>
            <ac:spMk id="6" creationId="{42B658A7-0E17-6816-0F13-43380E564A4C}"/>
          </ac:spMkLst>
        </pc:spChg>
        <pc:spChg chg="mod">
          <ac:chgData name="Barbara Lima" userId="cf93c4ad-c55e-4ce4-a0d9-2306de485710" providerId="ADAL" clId="{7E0854A5-6449-46B4-B25A-1DE18910F4F6}" dt="2023-09-04T18:54:24.535" v="845" actId="1036"/>
          <ac:spMkLst>
            <pc:docMk/>
            <pc:sldMk cId="3688054595" sldId="388"/>
            <ac:spMk id="7" creationId="{2C09FCEA-2342-324F-3849-86DD0BCA471C}"/>
          </ac:spMkLst>
        </pc:spChg>
        <pc:spChg chg="mod">
          <ac:chgData name="Barbara Lima" userId="cf93c4ad-c55e-4ce4-a0d9-2306de485710" providerId="ADAL" clId="{7E0854A5-6449-46B4-B25A-1DE18910F4F6}" dt="2023-09-04T18:54:24.535" v="845" actId="1036"/>
          <ac:spMkLst>
            <pc:docMk/>
            <pc:sldMk cId="3688054595" sldId="388"/>
            <ac:spMk id="8" creationId="{43B855F0-FF44-CBB2-F40C-F13DD6AA4407}"/>
          </ac:spMkLst>
        </pc:spChg>
        <pc:spChg chg="mod">
          <ac:chgData name="Barbara Lima" userId="cf93c4ad-c55e-4ce4-a0d9-2306de485710" providerId="ADAL" clId="{7E0854A5-6449-46B4-B25A-1DE18910F4F6}" dt="2023-09-04T18:54:24.535" v="845" actId="1036"/>
          <ac:spMkLst>
            <pc:docMk/>
            <pc:sldMk cId="3688054595" sldId="388"/>
            <ac:spMk id="10" creationId="{BD804CD5-03F9-28C5-9CF9-4BB74D1B082E}"/>
          </ac:spMkLst>
        </pc:spChg>
        <pc:spChg chg="del">
          <ac:chgData name="Barbara Lima" userId="cf93c4ad-c55e-4ce4-a0d9-2306de485710" providerId="ADAL" clId="{7E0854A5-6449-46B4-B25A-1DE18910F4F6}" dt="2023-09-04T18:16:01.572" v="11" actId="478"/>
          <ac:spMkLst>
            <pc:docMk/>
            <pc:sldMk cId="3688054595" sldId="388"/>
            <ac:spMk id="12" creationId="{BC0403DC-75EF-A0E8-0433-3CC294A3A193}"/>
          </ac:spMkLst>
        </pc:spChg>
        <pc:spChg chg="mod">
          <ac:chgData name="Barbara Lima" userId="cf93c4ad-c55e-4ce4-a0d9-2306de485710" providerId="ADAL" clId="{7E0854A5-6449-46B4-B25A-1DE18910F4F6}" dt="2023-09-04T18:52:23.055" v="702" actId="1036"/>
          <ac:spMkLst>
            <pc:docMk/>
            <pc:sldMk cId="3688054595" sldId="388"/>
            <ac:spMk id="15" creationId="{10938E69-D141-3195-5914-69DD816F714A}"/>
          </ac:spMkLst>
        </pc:spChg>
        <pc:spChg chg="mod">
          <ac:chgData name="Barbara Lima" userId="cf93c4ad-c55e-4ce4-a0d9-2306de485710" providerId="ADAL" clId="{7E0854A5-6449-46B4-B25A-1DE18910F4F6}" dt="2023-09-04T18:55:17.858" v="884" actId="20577"/>
          <ac:spMkLst>
            <pc:docMk/>
            <pc:sldMk cId="3688054595" sldId="388"/>
            <ac:spMk id="16" creationId="{DE594037-FFC6-1F10-A766-13E1CED873FB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18" creationId="{EF297D15-89D4-5A8D-43C8-BA186B411156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19" creationId="{B4A2A104-33F1-BBAE-690F-9CC89CEEA8CA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20" creationId="{7FB15665-3C5B-4FB9-E2CC-DB410676139E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21" creationId="{33CF1F88-CADF-06FC-0019-41853C955C88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25" creationId="{2024C9DA-74CF-416D-83E5-E212812433C7}"/>
          </ac:spMkLst>
        </pc:spChg>
        <pc:spChg chg="mod">
          <ac:chgData name="Barbara Lima" userId="cf93c4ad-c55e-4ce4-a0d9-2306de485710" providerId="ADAL" clId="{7E0854A5-6449-46B4-B25A-1DE18910F4F6}" dt="2023-09-04T18:52:23.055" v="702" actId="1036"/>
          <ac:spMkLst>
            <pc:docMk/>
            <pc:sldMk cId="3688054595" sldId="388"/>
            <ac:spMk id="26" creationId="{09AFA524-8452-8FAB-F2A3-C08F3BA7F4F7}"/>
          </ac:spMkLst>
        </pc:spChg>
        <pc:spChg chg="mod">
          <ac:chgData name="Barbara Lima" userId="cf93c4ad-c55e-4ce4-a0d9-2306de485710" providerId="ADAL" clId="{7E0854A5-6449-46B4-B25A-1DE18910F4F6}" dt="2023-09-04T19:17:27.696" v="967" actId="1035"/>
          <ac:spMkLst>
            <pc:docMk/>
            <pc:sldMk cId="3688054595" sldId="388"/>
            <ac:spMk id="27" creationId="{9BE638FA-6B7D-A24D-7B2F-C4ACCDDBD2F2}"/>
          </ac:spMkLst>
        </pc:spChg>
        <pc:spChg chg="add mod">
          <ac:chgData name="Barbara Lima" userId="cf93c4ad-c55e-4ce4-a0d9-2306de485710" providerId="ADAL" clId="{7E0854A5-6449-46B4-B25A-1DE18910F4F6}" dt="2023-09-04T18:52:23.055" v="702" actId="1036"/>
          <ac:spMkLst>
            <pc:docMk/>
            <pc:sldMk cId="3688054595" sldId="388"/>
            <ac:spMk id="28" creationId="{EF46893E-5038-760A-0596-5CAFEC2BE771}"/>
          </ac:spMkLst>
        </pc:spChg>
        <pc:spChg chg="mod">
          <ac:chgData name="Barbara Lima" userId="cf93c4ad-c55e-4ce4-a0d9-2306de485710" providerId="ADAL" clId="{7E0854A5-6449-46B4-B25A-1DE18910F4F6}" dt="2023-09-04T18:43:54.675" v="367" actId="1035"/>
          <ac:spMkLst>
            <pc:docMk/>
            <pc:sldMk cId="3688054595" sldId="388"/>
            <ac:spMk id="31" creationId="{95508CF6-DAD4-59C2-1101-F67E5EC0ABD1}"/>
          </ac:spMkLst>
        </pc:spChg>
        <pc:spChg chg="add mod">
          <ac:chgData name="Barbara Lima" userId="cf93c4ad-c55e-4ce4-a0d9-2306de485710" providerId="ADAL" clId="{7E0854A5-6449-46B4-B25A-1DE18910F4F6}" dt="2023-09-04T18:52:32.639" v="703" actId="1076"/>
          <ac:spMkLst>
            <pc:docMk/>
            <pc:sldMk cId="3688054595" sldId="388"/>
            <ac:spMk id="32" creationId="{941FBACF-3D21-3498-3453-7401ECEFE82B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38" creationId="{63F4C8F6-0AA3-AB4C-C013-D07E279CAB57}"/>
          </ac:spMkLst>
        </pc:spChg>
        <pc:spChg chg="del">
          <ac:chgData name="Barbara Lima" userId="cf93c4ad-c55e-4ce4-a0d9-2306de485710" providerId="ADAL" clId="{7E0854A5-6449-46B4-B25A-1DE18910F4F6}" dt="2023-09-04T18:15:45.187" v="5" actId="478"/>
          <ac:spMkLst>
            <pc:docMk/>
            <pc:sldMk cId="3688054595" sldId="388"/>
            <ac:spMk id="39" creationId="{D9D43E78-C1A2-2B31-766D-386CC855085A}"/>
          </ac:spMkLst>
        </pc:spChg>
        <pc:spChg chg="mod">
          <ac:chgData name="Barbara Lima" userId="cf93c4ad-c55e-4ce4-a0d9-2306de485710" providerId="ADAL" clId="{7E0854A5-6449-46B4-B25A-1DE18910F4F6}" dt="2023-09-04T18:21:40.342" v="165" actId="1037"/>
          <ac:spMkLst>
            <pc:docMk/>
            <pc:sldMk cId="3688054595" sldId="388"/>
            <ac:spMk id="1061" creationId="{93F932B1-11B7-5B43-515F-93BD1FBF9BD7}"/>
          </ac:spMkLst>
        </pc:spChg>
        <pc:spChg chg="del">
          <ac:chgData name="Barbara Lima" userId="cf93c4ad-c55e-4ce4-a0d9-2306de485710" providerId="ADAL" clId="{7E0854A5-6449-46B4-B25A-1DE18910F4F6}" dt="2023-09-04T18:15:55.658" v="8" actId="478"/>
          <ac:spMkLst>
            <pc:docMk/>
            <pc:sldMk cId="3688054595" sldId="388"/>
            <ac:spMk id="1145" creationId="{B7AD11DB-97C5-4AFD-FEF2-B7148D6DDE67}"/>
          </ac:spMkLst>
        </pc:spChg>
        <pc:spChg chg="del">
          <ac:chgData name="Barbara Lima" userId="cf93c4ad-c55e-4ce4-a0d9-2306de485710" providerId="ADAL" clId="{7E0854A5-6449-46B4-B25A-1DE18910F4F6}" dt="2023-09-04T18:15:55.658" v="8" actId="478"/>
          <ac:spMkLst>
            <pc:docMk/>
            <pc:sldMk cId="3688054595" sldId="388"/>
            <ac:spMk id="1173" creationId="{C54F0ED2-3A01-6C52-D299-83D7095B0AE9}"/>
          </ac:spMkLst>
        </pc:spChg>
        <pc:grpChg chg="del">
          <ac:chgData name="Barbara Lima" userId="cf93c4ad-c55e-4ce4-a0d9-2306de485710" providerId="ADAL" clId="{7E0854A5-6449-46B4-B25A-1DE18910F4F6}" dt="2023-09-04T18:15:55.658" v="8" actId="478"/>
          <ac:grpSpMkLst>
            <pc:docMk/>
            <pc:sldMk cId="3688054595" sldId="388"/>
            <ac:grpSpMk id="1114" creationId="{F1DDDE75-C7AA-0424-2BD5-D87849123E19}"/>
          </ac:grpSpMkLst>
        </pc:grpChg>
        <pc:graphicFrameChg chg="add mod modGraphic">
          <ac:chgData name="Barbara Lima" userId="cf93c4ad-c55e-4ce4-a0d9-2306de485710" providerId="ADAL" clId="{7E0854A5-6449-46B4-B25A-1DE18910F4F6}" dt="2023-09-04T18:52:32.639" v="703" actId="1076"/>
          <ac:graphicFrameMkLst>
            <pc:docMk/>
            <pc:sldMk cId="3688054595" sldId="388"/>
            <ac:graphicFrameMk id="36" creationId="{4040FB19-77E2-DC1B-0593-7F949B763E11}"/>
          </ac:graphicFrameMkLst>
        </pc:graphicFrameChg>
        <pc:graphicFrameChg chg="add mod modGraphic">
          <ac:chgData name="Barbara Lima" userId="cf93c4ad-c55e-4ce4-a0d9-2306de485710" providerId="ADAL" clId="{7E0854A5-6449-46B4-B25A-1DE18910F4F6}" dt="2023-09-04T18:52:23.055" v="702" actId="1036"/>
          <ac:graphicFrameMkLst>
            <pc:docMk/>
            <pc:sldMk cId="3688054595" sldId="388"/>
            <ac:graphicFrameMk id="41" creationId="{B2C40446-60AF-0406-4081-70B5F25771CD}"/>
          </ac:graphicFrameMkLst>
        </pc:graphicFrameChg>
        <pc:picChg chg="del">
          <ac:chgData name="Barbara Lima" userId="cf93c4ad-c55e-4ce4-a0d9-2306de485710" providerId="ADAL" clId="{7E0854A5-6449-46B4-B25A-1DE18910F4F6}" dt="2023-09-04T18:16:02.276" v="12" actId="478"/>
          <ac:picMkLst>
            <pc:docMk/>
            <pc:sldMk cId="3688054595" sldId="388"/>
            <ac:picMk id="11" creationId="{8692A9C6-B05A-E3E5-92BF-8A4ABE9C11BD}"/>
          </ac:picMkLst>
        </pc:picChg>
        <pc:picChg chg="mod">
          <ac:chgData name="Barbara Lima" userId="cf93c4ad-c55e-4ce4-a0d9-2306de485710" providerId="ADAL" clId="{7E0854A5-6449-46B4-B25A-1DE18910F4F6}" dt="2023-09-04T18:52:32.639" v="703" actId="1076"/>
          <ac:picMkLst>
            <pc:docMk/>
            <pc:sldMk cId="3688054595" sldId="388"/>
            <ac:picMk id="29" creationId="{6BD8C749-9171-044D-F0D6-B87874787ECE}"/>
          </ac:picMkLst>
        </pc:picChg>
        <pc:picChg chg="mod">
          <ac:chgData name="Barbara Lima" userId="cf93c4ad-c55e-4ce4-a0d9-2306de485710" providerId="ADAL" clId="{7E0854A5-6449-46B4-B25A-1DE18910F4F6}" dt="2023-09-04T18:52:23.055" v="702" actId="1036"/>
          <ac:picMkLst>
            <pc:docMk/>
            <pc:sldMk cId="3688054595" sldId="388"/>
            <ac:picMk id="33" creationId="{D34EB03B-3B1F-F1F9-C1A3-9CF1AF648817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045" creationId="{29612717-DEFD-01B1-89A9-E56C5D7FD20E}"/>
          </ac:picMkLst>
        </pc:picChg>
        <pc:picChg chg="mod">
          <ac:chgData name="Barbara Lima" userId="cf93c4ad-c55e-4ce4-a0d9-2306de485710" providerId="ADAL" clId="{7E0854A5-6449-46B4-B25A-1DE18910F4F6}" dt="2023-09-04T18:54:38.714" v="849" actId="1076"/>
          <ac:picMkLst>
            <pc:docMk/>
            <pc:sldMk cId="3688054595" sldId="388"/>
            <ac:picMk id="1051" creationId="{C027D7D0-F543-FE3F-8F2A-07E84693C43C}"/>
          </ac:picMkLst>
        </pc:picChg>
        <pc:picChg chg="mod">
          <ac:chgData name="Barbara Lima" userId="cf93c4ad-c55e-4ce4-a0d9-2306de485710" providerId="ADAL" clId="{7E0854A5-6449-46B4-B25A-1DE18910F4F6}" dt="2023-09-04T18:54:36.052" v="848" actId="1076"/>
          <ac:picMkLst>
            <pc:docMk/>
            <pc:sldMk cId="3688054595" sldId="388"/>
            <ac:picMk id="1053" creationId="{AF7B9691-0802-4A41-B247-864BD584833B}"/>
          </ac:picMkLst>
        </pc:picChg>
        <pc:picChg chg="mod">
          <ac:chgData name="Barbara Lima" userId="cf93c4ad-c55e-4ce4-a0d9-2306de485710" providerId="ADAL" clId="{7E0854A5-6449-46B4-B25A-1DE18910F4F6}" dt="2023-09-04T18:54:33.098" v="847" actId="1076"/>
          <ac:picMkLst>
            <pc:docMk/>
            <pc:sldMk cId="3688054595" sldId="388"/>
            <ac:picMk id="1054" creationId="{70A72B65-CF67-16E0-B50C-F9FA4CC58884}"/>
          </ac:picMkLst>
        </pc:picChg>
        <pc:picChg chg="mod">
          <ac:chgData name="Barbara Lima" userId="cf93c4ad-c55e-4ce4-a0d9-2306de485710" providerId="ADAL" clId="{7E0854A5-6449-46B4-B25A-1DE18910F4F6}" dt="2023-09-04T18:54:29.290" v="846" actId="1076"/>
          <ac:picMkLst>
            <pc:docMk/>
            <pc:sldMk cId="3688054595" sldId="388"/>
            <ac:picMk id="1055" creationId="{0828AF55-8F3C-6135-CE5D-EBC35CBB5142}"/>
          </ac:picMkLst>
        </pc:picChg>
        <pc:picChg chg="mod">
          <ac:chgData name="Barbara Lima" userId="cf93c4ad-c55e-4ce4-a0d9-2306de485710" providerId="ADAL" clId="{7E0854A5-6449-46B4-B25A-1DE18910F4F6}" dt="2023-09-04T18:52:37.125" v="704" actId="1076"/>
          <ac:picMkLst>
            <pc:docMk/>
            <pc:sldMk cId="3688054595" sldId="388"/>
            <ac:picMk id="1060" creationId="{99BAD0BA-17DB-5B28-C35C-19A528EE815E}"/>
          </ac:picMkLst>
        </pc:picChg>
        <pc:picChg chg="del">
          <ac:chgData name="Barbara Lima" userId="cf93c4ad-c55e-4ce4-a0d9-2306de485710" providerId="ADAL" clId="{7E0854A5-6449-46B4-B25A-1DE18910F4F6}" dt="2023-09-04T18:16:00.798" v="10" actId="478"/>
          <ac:picMkLst>
            <pc:docMk/>
            <pc:sldMk cId="3688054595" sldId="388"/>
            <ac:picMk id="1068" creationId="{C6D32C22-84F7-8741-5B00-9DBE479DADB7}"/>
          </ac:picMkLst>
        </pc:picChg>
        <pc:picChg chg="mod">
          <ac:chgData name="Barbara Lima" userId="cf93c4ad-c55e-4ce4-a0d9-2306de485710" providerId="ADAL" clId="{7E0854A5-6449-46B4-B25A-1DE18910F4F6}" dt="2023-09-04T18:52:32.639" v="703" actId="1076"/>
          <ac:picMkLst>
            <pc:docMk/>
            <pc:sldMk cId="3688054595" sldId="388"/>
            <ac:picMk id="1070" creationId="{B03D65B1-F74E-E138-FD16-043B993FC967}"/>
          </ac:picMkLst>
        </pc:picChg>
        <pc:picChg chg="mod">
          <ac:chgData name="Barbara Lima" userId="cf93c4ad-c55e-4ce4-a0d9-2306de485710" providerId="ADAL" clId="{7E0854A5-6449-46B4-B25A-1DE18910F4F6}" dt="2023-09-04T18:52:23.055" v="702" actId="1036"/>
          <ac:picMkLst>
            <pc:docMk/>
            <pc:sldMk cId="3688054595" sldId="388"/>
            <ac:picMk id="1071" creationId="{F91ADF0E-24CB-ABC8-549F-5321AA0C7077}"/>
          </ac:picMkLst>
        </pc:picChg>
        <pc:picChg chg="del">
          <ac:chgData name="Barbara Lima" userId="cf93c4ad-c55e-4ce4-a0d9-2306de485710" providerId="ADAL" clId="{7E0854A5-6449-46B4-B25A-1DE18910F4F6}" dt="2023-09-04T18:15:55.658" v="8" actId="478"/>
          <ac:picMkLst>
            <pc:docMk/>
            <pc:sldMk cId="3688054595" sldId="388"/>
            <ac:picMk id="1074" creationId="{5342767C-59E0-BB6B-652A-E43F85D13633}"/>
          </ac:picMkLst>
        </pc:picChg>
        <pc:picChg chg="del">
          <ac:chgData name="Barbara Lima" userId="cf93c4ad-c55e-4ce4-a0d9-2306de485710" providerId="ADAL" clId="{7E0854A5-6449-46B4-B25A-1DE18910F4F6}" dt="2023-09-04T18:15:55.658" v="8" actId="478"/>
          <ac:picMkLst>
            <pc:docMk/>
            <pc:sldMk cId="3688054595" sldId="388"/>
            <ac:picMk id="1075" creationId="{2DB1B846-6084-2DB8-4721-48E775911C82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076" creationId="{445CE564-9539-7087-B180-F22BF582C7AC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084" creationId="{B37E0A79-E237-FD67-EDD2-22701A6DE0E9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088" creationId="{A40B1DCC-86D8-A52A-F2EE-D8547D6B45D9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104" creationId="{9A8A1CBB-1524-4C24-4B0F-334942297966}"/>
          </ac:picMkLst>
        </pc:picChg>
        <pc:picChg chg="del">
          <ac:chgData name="Barbara Lima" userId="cf93c4ad-c55e-4ce4-a0d9-2306de485710" providerId="ADAL" clId="{7E0854A5-6449-46B4-B25A-1DE18910F4F6}" dt="2023-09-04T18:15:45.187" v="5" actId="478"/>
          <ac:picMkLst>
            <pc:docMk/>
            <pc:sldMk cId="3688054595" sldId="388"/>
            <ac:picMk id="1155" creationId="{B7E8D026-9D26-16E1-3F75-B2C17DA29A1D}"/>
          </ac:picMkLst>
        </pc:picChg>
        <pc:picChg chg="del">
          <ac:chgData name="Barbara Lima" userId="cf93c4ad-c55e-4ce4-a0d9-2306de485710" providerId="ADAL" clId="{7E0854A5-6449-46B4-B25A-1DE18910F4F6}" dt="2023-09-04T18:15:55.658" v="8" actId="478"/>
          <ac:picMkLst>
            <pc:docMk/>
            <pc:sldMk cId="3688054595" sldId="388"/>
            <ac:picMk id="1157" creationId="{CA21312C-65F3-DCD1-5161-E221A1F4C734}"/>
          </ac:picMkLst>
        </pc:picChg>
        <pc:cxnChg chg="add mod ord">
          <ac:chgData name="Barbara Lima" userId="cf93c4ad-c55e-4ce4-a0d9-2306de485710" providerId="ADAL" clId="{7E0854A5-6449-46B4-B25A-1DE18910F4F6}" dt="2023-09-04T18:52:23.055" v="702" actId="1036"/>
          <ac:cxnSpMkLst>
            <pc:docMk/>
            <pc:sldMk cId="3688054595" sldId="388"/>
            <ac:cxnSpMk id="17" creationId="{CC89FF63-3B5B-62DC-3E3B-C22EDFE2ACFC}"/>
          </ac:cxnSpMkLst>
        </pc:cxnChg>
        <pc:cxnChg chg="del mod">
          <ac:chgData name="Barbara Lima" userId="cf93c4ad-c55e-4ce4-a0d9-2306de485710" providerId="ADAL" clId="{7E0854A5-6449-46B4-B25A-1DE18910F4F6}" dt="2023-09-04T18:15:39.490" v="4" actId="478"/>
          <ac:cxnSpMkLst>
            <pc:docMk/>
            <pc:sldMk cId="3688054595" sldId="388"/>
            <ac:cxnSpMk id="22" creationId="{D0449A7B-6375-EFB0-82CB-EBEF93FF2A29}"/>
          </ac:cxnSpMkLst>
        </pc:cxnChg>
        <pc:cxnChg chg="add mod ord">
          <ac:chgData name="Barbara Lima" userId="cf93c4ad-c55e-4ce4-a0d9-2306de485710" providerId="ADAL" clId="{7E0854A5-6449-46B4-B25A-1DE18910F4F6}" dt="2023-09-04T18:55:11.963" v="850" actId="20577"/>
          <ac:cxnSpMkLst>
            <pc:docMk/>
            <pc:sldMk cId="3688054595" sldId="388"/>
            <ac:cxnSpMk id="23" creationId="{B8C5D7A0-5BBC-FD01-21A9-76BC5D8156C6}"/>
          </ac:cxnSpMkLst>
        </pc:cxnChg>
        <pc:cxnChg chg="mod">
          <ac:chgData name="Barbara Lima" userId="cf93c4ad-c55e-4ce4-a0d9-2306de485710" providerId="ADAL" clId="{7E0854A5-6449-46B4-B25A-1DE18910F4F6}" dt="2023-09-04T18:43:54.675" v="367" actId="1035"/>
          <ac:cxnSpMkLst>
            <pc:docMk/>
            <pc:sldMk cId="3688054595" sldId="388"/>
            <ac:cxnSpMk id="30" creationId="{2A8ECC2D-C612-5B32-F923-93A6C84D8942}"/>
          </ac:cxnSpMkLst>
        </pc:cxnChg>
        <pc:cxnChg chg="mod">
          <ac:chgData name="Barbara Lima" userId="cf93c4ad-c55e-4ce4-a0d9-2306de485710" providerId="ADAL" clId="{7E0854A5-6449-46B4-B25A-1DE18910F4F6}" dt="2023-09-04T18:52:23.055" v="702" actId="1036"/>
          <ac:cxnSpMkLst>
            <pc:docMk/>
            <pc:sldMk cId="3688054595" sldId="388"/>
            <ac:cxnSpMk id="34" creationId="{E3070FFF-1AE7-EDF3-F8EF-AECC8B7EDD52}"/>
          </ac:cxnSpMkLst>
        </pc:cxnChg>
        <pc:cxnChg chg="mod">
          <ac:chgData name="Barbara Lima" userId="cf93c4ad-c55e-4ce4-a0d9-2306de485710" providerId="ADAL" clId="{7E0854A5-6449-46B4-B25A-1DE18910F4F6}" dt="2023-09-04T18:52:32.639" v="703" actId="1076"/>
          <ac:cxnSpMkLst>
            <pc:docMk/>
            <pc:sldMk cId="3688054595" sldId="388"/>
            <ac:cxnSpMk id="37" creationId="{F643E9DF-EB52-E5EC-A816-EF543EDAF11F}"/>
          </ac:cxnSpMkLst>
        </pc:cxnChg>
        <pc:cxnChg chg="del mod">
          <ac:chgData name="Barbara Lima" userId="cf93c4ad-c55e-4ce4-a0d9-2306de485710" providerId="ADAL" clId="{7E0854A5-6449-46B4-B25A-1DE18910F4F6}" dt="2023-09-04T18:16:04.811" v="14" actId="478"/>
          <ac:cxnSpMkLst>
            <pc:docMk/>
            <pc:sldMk cId="3688054595" sldId="388"/>
            <ac:cxnSpMk id="51" creationId="{24FA3DDA-E898-7FCD-02C6-AA84F08BBD24}"/>
          </ac:cxnSpMkLst>
        </pc:cxnChg>
        <pc:cxnChg chg="del mod">
          <ac:chgData name="Barbara Lima" userId="cf93c4ad-c55e-4ce4-a0d9-2306de485710" providerId="ADAL" clId="{7E0854A5-6449-46B4-B25A-1DE18910F4F6}" dt="2023-09-04T18:16:03.875" v="13" actId="478"/>
          <ac:cxnSpMkLst>
            <pc:docMk/>
            <pc:sldMk cId="3688054595" sldId="388"/>
            <ac:cxnSpMk id="56" creationId="{92A182A7-F779-93F0-1E46-3A09DA1CF1C5}"/>
          </ac:cxnSpMkLst>
        </pc:cxnChg>
        <pc:cxnChg chg="del mod">
          <ac:chgData name="Barbara Lima" userId="cf93c4ad-c55e-4ce4-a0d9-2306de485710" providerId="ADAL" clId="{7E0854A5-6449-46B4-B25A-1DE18910F4F6}" dt="2023-09-04T18:15:45.187" v="5" actId="478"/>
          <ac:cxnSpMkLst>
            <pc:docMk/>
            <pc:sldMk cId="3688054595" sldId="388"/>
            <ac:cxnSpMk id="62" creationId="{40768150-7C93-4B02-1289-50566AF0F9C7}"/>
          </ac:cxnSpMkLst>
        </pc:cxnChg>
        <pc:cxnChg chg="del mod">
          <ac:chgData name="Barbara Lima" userId="cf93c4ad-c55e-4ce4-a0d9-2306de485710" providerId="ADAL" clId="{7E0854A5-6449-46B4-B25A-1DE18910F4F6}" dt="2023-09-04T18:15:45.187" v="5" actId="478"/>
          <ac:cxnSpMkLst>
            <pc:docMk/>
            <pc:sldMk cId="3688054595" sldId="388"/>
            <ac:cxnSpMk id="1025" creationId="{25C1D7A6-6E5F-EC3D-7122-05CD5086CD22}"/>
          </ac:cxnSpMkLst>
        </pc:cxnChg>
        <pc:cxnChg chg="del mod">
          <ac:chgData name="Barbara Lima" userId="cf93c4ad-c55e-4ce4-a0d9-2306de485710" providerId="ADAL" clId="{7E0854A5-6449-46B4-B25A-1DE18910F4F6}" dt="2023-09-04T18:15:45.187" v="5" actId="478"/>
          <ac:cxnSpMkLst>
            <pc:docMk/>
            <pc:sldMk cId="3688054595" sldId="388"/>
            <ac:cxnSpMk id="1036" creationId="{96037F15-9984-CC69-878A-CF7AFB9997FC}"/>
          </ac:cxnSpMkLst>
        </pc:cxnChg>
        <pc:cxnChg chg="del mod">
          <ac:chgData name="Barbara Lima" userId="cf93c4ad-c55e-4ce4-a0d9-2306de485710" providerId="ADAL" clId="{7E0854A5-6449-46B4-B25A-1DE18910F4F6}" dt="2023-09-04T18:15:45.187" v="5" actId="478"/>
          <ac:cxnSpMkLst>
            <pc:docMk/>
            <pc:sldMk cId="3688054595" sldId="388"/>
            <ac:cxnSpMk id="1041" creationId="{1FC68464-7B42-CC00-AA92-028CC56EAF62}"/>
          </ac:cxnSpMkLst>
        </pc:cxnChg>
        <pc:cxnChg chg="del mod">
          <ac:chgData name="Barbara Lima" userId="cf93c4ad-c55e-4ce4-a0d9-2306de485710" providerId="ADAL" clId="{7E0854A5-6449-46B4-B25A-1DE18910F4F6}" dt="2023-09-04T18:15:45.187" v="5" actId="478"/>
          <ac:cxnSpMkLst>
            <pc:docMk/>
            <pc:sldMk cId="3688054595" sldId="388"/>
            <ac:cxnSpMk id="1046" creationId="{9BC7BF22-D2D1-2838-730C-E66CED9EF167}"/>
          </ac:cxnSpMkLst>
        </pc:cxnChg>
        <pc:cxnChg chg="del mod">
          <ac:chgData name="Barbara Lima" userId="cf93c4ad-c55e-4ce4-a0d9-2306de485710" providerId="ADAL" clId="{7E0854A5-6449-46B4-B25A-1DE18910F4F6}" dt="2023-09-04T18:15:48.602" v="6" actId="478"/>
          <ac:cxnSpMkLst>
            <pc:docMk/>
            <pc:sldMk cId="3688054595" sldId="388"/>
            <ac:cxnSpMk id="1078" creationId="{7278221E-B94F-6D4A-4201-97567791BEDF}"/>
          </ac:cxnSpMkLst>
        </pc:cxnChg>
        <pc:cxnChg chg="del mod">
          <ac:chgData name="Barbara Lima" userId="cf93c4ad-c55e-4ce4-a0d9-2306de485710" providerId="ADAL" clId="{7E0854A5-6449-46B4-B25A-1DE18910F4F6}" dt="2023-09-04T18:15:49.252" v="7" actId="478"/>
          <ac:cxnSpMkLst>
            <pc:docMk/>
            <pc:sldMk cId="3688054595" sldId="388"/>
            <ac:cxnSpMk id="1164" creationId="{7D1FF122-99E3-459B-15AC-4E69EEC537EF}"/>
          </ac:cxnSpMkLst>
        </pc:cxnChg>
        <pc:cxnChg chg="del">
          <ac:chgData name="Barbara Lima" userId="cf93c4ad-c55e-4ce4-a0d9-2306de485710" providerId="ADAL" clId="{7E0854A5-6449-46B4-B25A-1DE18910F4F6}" dt="2023-09-04T18:15:58.643" v="9" actId="478"/>
          <ac:cxnSpMkLst>
            <pc:docMk/>
            <pc:sldMk cId="3688054595" sldId="388"/>
            <ac:cxnSpMk id="1170" creationId="{1E224976-5E00-D2C4-4254-F752CD714EC2}"/>
          </ac:cxnSpMkLst>
        </pc:cxnChg>
        <pc:cxnChg chg="del">
          <ac:chgData name="Barbara Lima" userId="cf93c4ad-c55e-4ce4-a0d9-2306de485710" providerId="ADAL" clId="{7E0854A5-6449-46B4-B25A-1DE18910F4F6}" dt="2023-09-04T18:15:55.658" v="8" actId="478"/>
          <ac:cxnSpMkLst>
            <pc:docMk/>
            <pc:sldMk cId="3688054595" sldId="388"/>
            <ac:cxnSpMk id="1175" creationId="{1C317C67-5E17-CEBA-6191-9C66848BC75D}"/>
          </ac:cxnSpMkLst>
        </pc:cxnChg>
      </pc:sldChg>
      <pc:sldChg chg="addSp delSp modSp mod ord">
        <pc:chgData name="Barbara Lima" userId="cf93c4ad-c55e-4ce4-a0d9-2306de485710" providerId="ADAL" clId="{7E0854A5-6449-46B4-B25A-1DE18910F4F6}" dt="2023-09-05T13:23:49.473" v="2112" actId="693"/>
        <pc:sldMkLst>
          <pc:docMk/>
          <pc:sldMk cId="3077287049" sldId="392"/>
        </pc:sldMkLst>
        <pc:spChg chg="del">
          <ac:chgData name="Barbara Lima" userId="cf93c4ad-c55e-4ce4-a0d9-2306de485710" providerId="ADAL" clId="{7E0854A5-6449-46B4-B25A-1DE18910F4F6}" dt="2023-09-04T18:55:55.595" v="891" actId="478"/>
          <ac:spMkLst>
            <pc:docMk/>
            <pc:sldMk cId="3077287049" sldId="392"/>
            <ac:spMk id="2" creationId="{20596646-46AD-5157-7BD1-211C4BD696E9}"/>
          </ac:spMkLst>
        </pc:spChg>
        <pc:spChg chg="mod">
          <ac:chgData name="Barbara Lima" userId="cf93c4ad-c55e-4ce4-a0d9-2306de485710" providerId="ADAL" clId="{7E0854A5-6449-46B4-B25A-1DE18910F4F6}" dt="2023-09-05T13:06:37.128" v="1653" actId="164"/>
          <ac:spMkLst>
            <pc:docMk/>
            <pc:sldMk cId="3077287049" sldId="392"/>
            <ac:spMk id="3" creationId="{4A2A2F28-E9C2-F4F6-AE2A-F1BE05F1834F}"/>
          </ac:spMkLst>
        </pc:spChg>
        <pc:spChg chg="del">
          <ac:chgData name="Barbara Lima" userId="cf93c4ad-c55e-4ce4-a0d9-2306de485710" providerId="ADAL" clId="{7E0854A5-6449-46B4-B25A-1DE18910F4F6}" dt="2023-09-04T18:55:45.588" v="888" actId="478"/>
          <ac:spMkLst>
            <pc:docMk/>
            <pc:sldMk cId="3077287049" sldId="392"/>
            <ac:spMk id="6" creationId="{42B658A7-0E17-6816-0F13-43380E564A4C}"/>
          </ac:spMkLst>
        </pc:spChg>
        <pc:spChg chg="del">
          <ac:chgData name="Barbara Lima" userId="cf93c4ad-c55e-4ce4-a0d9-2306de485710" providerId="ADAL" clId="{7E0854A5-6449-46B4-B25A-1DE18910F4F6}" dt="2023-09-04T18:55:45.588" v="888" actId="478"/>
          <ac:spMkLst>
            <pc:docMk/>
            <pc:sldMk cId="3077287049" sldId="392"/>
            <ac:spMk id="7" creationId="{2C09FCEA-2342-324F-3849-86DD0BCA471C}"/>
          </ac:spMkLst>
        </pc:spChg>
        <pc:spChg chg="del">
          <ac:chgData name="Barbara Lima" userId="cf93c4ad-c55e-4ce4-a0d9-2306de485710" providerId="ADAL" clId="{7E0854A5-6449-46B4-B25A-1DE18910F4F6}" dt="2023-09-04T18:55:45.588" v="888" actId="478"/>
          <ac:spMkLst>
            <pc:docMk/>
            <pc:sldMk cId="3077287049" sldId="392"/>
            <ac:spMk id="8" creationId="{43B855F0-FF44-CBB2-F40C-F13DD6AA4407}"/>
          </ac:spMkLst>
        </pc:spChg>
        <pc:spChg chg="del">
          <ac:chgData name="Barbara Lima" userId="cf93c4ad-c55e-4ce4-a0d9-2306de485710" providerId="ADAL" clId="{7E0854A5-6449-46B4-B25A-1DE18910F4F6}" dt="2023-09-04T18:55:45.588" v="888" actId="478"/>
          <ac:spMkLst>
            <pc:docMk/>
            <pc:sldMk cId="3077287049" sldId="392"/>
            <ac:spMk id="10" creationId="{BD804CD5-03F9-28C5-9CF9-4BB74D1B082E}"/>
          </ac:spMkLst>
        </pc:spChg>
        <pc:spChg chg="mod">
          <ac:chgData name="Barbara Lima" userId="cf93c4ad-c55e-4ce4-a0d9-2306de485710" providerId="ADAL" clId="{7E0854A5-6449-46B4-B25A-1DE18910F4F6}" dt="2023-09-04T19:20:41.764" v="1003" actId="1035"/>
          <ac:spMkLst>
            <pc:docMk/>
            <pc:sldMk cId="3077287049" sldId="392"/>
            <ac:spMk id="12" creationId="{BC0403DC-75EF-A0E8-0433-3CC294A3A193}"/>
          </ac:spMkLst>
        </pc:spChg>
        <pc:spChg chg="mod">
          <ac:chgData name="Barbara Lima" userId="cf93c4ad-c55e-4ce4-a0d9-2306de485710" providerId="ADAL" clId="{7E0854A5-6449-46B4-B25A-1DE18910F4F6}" dt="2023-09-04T19:25:47.702" v="1117" actId="14100"/>
          <ac:spMkLst>
            <pc:docMk/>
            <pc:sldMk cId="3077287049" sldId="392"/>
            <ac:spMk id="14" creationId="{67E2B787-988B-ED7C-4129-A712A4A3D906}"/>
          </ac:spMkLst>
        </pc:spChg>
        <pc:spChg chg="mod">
          <ac:chgData name="Barbara Lima" userId="cf93c4ad-c55e-4ce4-a0d9-2306de485710" providerId="ADAL" clId="{7E0854A5-6449-46B4-B25A-1DE18910F4F6}" dt="2023-09-04T19:18:43.569" v="970" actId="14100"/>
          <ac:spMkLst>
            <pc:docMk/>
            <pc:sldMk cId="3077287049" sldId="392"/>
            <ac:spMk id="15" creationId="{10938E69-D141-3195-5914-69DD816F714A}"/>
          </ac:spMkLst>
        </pc:spChg>
        <pc:spChg chg="mod">
          <ac:chgData name="Barbara Lima" userId="cf93c4ad-c55e-4ce4-a0d9-2306de485710" providerId="ADAL" clId="{7E0854A5-6449-46B4-B25A-1DE18910F4F6}" dt="2023-09-05T13:05:57.671" v="1646" actId="1076"/>
          <ac:spMkLst>
            <pc:docMk/>
            <pc:sldMk cId="3077287049" sldId="392"/>
            <ac:spMk id="17" creationId="{171E528C-C33E-EA54-3976-274B3803EF43}"/>
          </ac:spMkLst>
        </pc:spChg>
        <pc:spChg chg="mod">
          <ac:chgData name="Barbara Lima" userId="cf93c4ad-c55e-4ce4-a0d9-2306de485710" providerId="ADAL" clId="{7E0854A5-6449-46B4-B25A-1DE18910F4F6}" dt="2023-09-05T13:06:32.355" v="1652" actId="164"/>
          <ac:spMkLst>
            <pc:docMk/>
            <pc:sldMk cId="3077287049" sldId="392"/>
            <ac:spMk id="19" creationId="{B4A2A104-33F1-BBAE-690F-9CC89CEEA8CA}"/>
          </ac:spMkLst>
        </pc:spChg>
        <pc:spChg chg="mod">
          <ac:chgData name="Barbara Lima" userId="cf93c4ad-c55e-4ce4-a0d9-2306de485710" providerId="ADAL" clId="{7E0854A5-6449-46B4-B25A-1DE18910F4F6}" dt="2023-09-05T13:08:43.465" v="1820" actId="1037"/>
          <ac:spMkLst>
            <pc:docMk/>
            <pc:sldMk cId="3077287049" sldId="392"/>
            <ac:spMk id="20" creationId="{7FB15665-3C5B-4FB9-E2CC-DB410676139E}"/>
          </ac:spMkLst>
        </pc:spChg>
        <pc:spChg chg="mod">
          <ac:chgData name="Barbara Lima" userId="cf93c4ad-c55e-4ce4-a0d9-2306de485710" providerId="ADAL" clId="{7E0854A5-6449-46B4-B25A-1DE18910F4F6}" dt="2023-09-05T13:11:48.508" v="1911" actId="1037"/>
          <ac:spMkLst>
            <pc:docMk/>
            <pc:sldMk cId="3077287049" sldId="392"/>
            <ac:spMk id="21" creationId="{33CF1F88-CADF-06FC-0019-41853C955C88}"/>
          </ac:spMkLst>
        </pc:spChg>
        <pc:spChg chg="mod">
          <ac:chgData name="Barbara Lima" userId="cf93c4ad-c55e-4ce4-a0d9-2306de485710" providerId="ADAL" clId="{7E0854A5-6449-46B4-B25A-1DE18910F4F6}" dt="2023-09-05T13:07:30.858" v="1704" actId="1036"/>
          <ac:spMkLst>
            <pc:docMk/>
            <pc:sldMk cId="3077287049" sldId="392"/>
            <ac:spMk id="23" creationId="{A982BE2C-5FE4-1492-6D2F-9CEA48588491}"/>
          </ac:spMkLst>
        </pc:spChg>
        <pc:spChg chg="del mod ord">
          <ac:chgData name="Barbara Lima" userId="cf93c4ad-c55e-4ce4-a0d9-2306de485710" providerId="ADAL" clId="{7E0854A5-6449-46B4-B25A-1DE18910F4F6}" dt="2023-09-05T13:10:19.935" v="1870" actId="478"/>
          <ac:spMkLst>
            <pc:docMk/>
            <pc:sldMk cId="3077287049" sldId="392"/>
            <ac:spMk id="25" creationId="{2024C9DA-74CF-416D-83E5-E212812433C7}"/>
          </ac:spMkLst>
        </pc:spChg>
        <pc:spChg chg="del">
          <ac:chgData name="Barbara Lima" userId="cf93c4ad-c55e-4ce4-a0d9-2306de485710" providerId="ADAL" clId="{7E0854A5-6449-46B4-B25A-1DE18910F4F6}" dt="2023-09-04T18:55:55.595" v="891" actId="478"/>
          <ac:spMkLst>
            <pc:docMk/>
            <pc:sldMk cId="3077287049" sldId="392"/>
            <ac:spMk id="26" creationId="{09AFA524-8452-8FAB-F2A3-C08F3BA7F4F7}"/>
          </ac:spMkLst>
        </pc:spChg>
        <pc:spChg chg="mod">
          <ac:chgData name="Barbara Lima" userId="cf93c4ad-c55e-4ce4-a0d9-2306de485710" providerId="ADAL" clId="{7E0854A5-6449-46B4-B25A-1DE18910F4F6}" dt="2023-09-04T19:16:54.748" v="958" actId="1037"/>
          <ac:spMkLst>
            <pc:docMk/>
            <pc:sldMk cId="3077287049" sldId="392"/>
            <ac:spMk id="31" creationId="{95508CF6-DAD4-59C2-1101-F67E5EC0ABD1}"/>
          </ac:spMkLst>
        </pc:spChg>
        <pc:spChg chg="add mod">
          <ac:chgData name="Barbara Lima" userId="cf93c4ad-c55e-4ce4-a0d9-2306de485710" providerId="ADAL" clId="{7E0854A5-6449-46B4-B25A-1DE18910F4F6}" dt="2023-09-04T18:55:46.085" v="889"/>
          <ac:spMkLst>
            <pc:docMk/>
            <pc:sldMk cId="3077287049" sldId="392"/>
            <ac:spMk id="37" creationId="{A45F45A5-2187-6342-60B4-7C0585391A70}"/>
          </ac:spMkLst>
        </pc:spChg>
        <pc:spChg chg="mod">
          <ac:chgData name="Barbara Lima" userId="cf93c4ad-c55e-4ce4-a0d9-2306de485710" providerId="ADAL" clId="{7E0854A5-6449-46B4-B25A-1DE18910F4F6}" dt="2023-09-05T13:06:32.355" v="1652" actId="164"/>
          <ac:spMkLst>
            <pc:docMk/>
            <pc:sldMk cId="3077287049" sldId="392"/>
            <ac:spMk id="38" creationId="{63F4C8F6-0AA3-AB4C-C013-D07E279CAB57}"/>
          </ac:spMkLst>
        </pc:spChg>
        <pc:spChg chg="mod">
          <ac:chgData name="Barbara Lima" userId="cf93c4ad-c55e-4ce4-a0d9-2306de485710" providerId="ADAL" clId="{7E0854A5-6449-46B4-B25A-1DE18910F4F6}" dt="2023-09-05T13:06:37.128" v="1653" actId="164"/>
          <ac:spMkLst>
            <pc:docMk/>
            <pc:sldMk cId="3077287049" sldId="392"/>
            <ac:spMk id="39" creationId="{D9D43E78-C1A2-2B31-766D-386CC855085A}"/>
          </ac:spMkLst>
        </pc:spChg>
        <pc:spChg chg="add mod">
          <ac:chgData name="Barbara Lima" userId="cf93c4ad-c55e-4ce4-a0d9-2306de485710" providerId="ADAL" clId="{7E0854A5-6449-46B4-B25A-1DE18910F4F6}" dt="2023-09-04T18:55:46.085" v="889"/>
          <ac:spMkLst>
            <pc:docMk/>
            <pc:sldMk cId="3077287049" sldId="392"/>
            <ac:spMk id="40" creationId="{A7DFDD46-8E92-6E96-F152-9F67BFE6535F}"/>
          </ac:spMkLst>
        </pc:spChg>
        <pc:spChg chg="add mod">
          <ac:chgData name="Barbara Lima" userId="cf93c4ad-c55e-4ce4-a0d9-2306de485710" providerId="ADAL" clId="{7E0854A5-6449-46B4-B25A-1DE18910F4F6}" dt="2023-09-04T18:55:46.085" v="889"/>
          <ac:spMkLst>
            <pc:docMk/>
            <pc:sldMk cId="3077287049" sldId="392"/>
            <ac:spMk id="41" creationId="{56717123-CB41-CF34-D5DD-9EAE36800B29}"/>
          </ac:spMkLst>
        </pc:spChg>
        <pc:spChg chg="add mod">
          <ac:chgData name="Barbara Lima" userId="cf93c4ad-c55e-4ce4-a0d9-2306de485710" providerId="ADAL" clId="{7E0854A5-6449-46B4-B25A-1DE18910F4F6}" dt="2023-09-04T18:55:46.085" v="889"/>
          <ac:spMkLst>
            <pc:docMk/>
            <pc:sldMk cId="3077287049" sldId="392"/>
            <ac:spMk id="42" creationId="{A4C79B2E-C38F-68D2-1886-5DF4496D97D4}"/>
          </ac:spMkLst>
        </pc:spChg>
        <pc:spChg chg="add mod">
          <ac:chgData name="Barbara Lima" userId="cf93c4ad-c55e-4ce4-a0d9-2306de485710" providerId="ADAL" clId="{7E0854A5-6449-46B4-B25A-1DE18910F4F6}" dt="2023-09-05T13:00:50.391" v="1212" actId="1076"/>
          <ac:spMkLst>
            <pc:docMk/>
            <pc:sldMk cId="3077287049" sldId="392"/>
            <ac:spMk id="48" creationId="{1B2FBC39-DC4C-E45B-7F64-F066C9D6D4ED}"/>
          </ac:spMkLst>
        </pc:spChg>
        <pc:spChg chg="add mod">
          <ac:chgData name="Barbara Lima" userId="cf93c4ad-c55e-4ce4-a0d9-2306de485710" providerId="ADAL" clId="{7E0854A5-6449-46B4-B25A-1DE18910F4F6}" dt="2023-09-05T13:00:50.391" v="1212" actId="1076"/>
          <ac:spMkLst>
            <pc:docMk/>
            <pc:sldMk cId="3077287049" sldId="392"/>
            <ac:spMk id="49" creationId="{551583F1-89ED-0D91-8126-851A62B31D11}"/>
          </ac:spMkLst>
        </pc:spChg>
        <pc:spChg chg="del">
          <ac:chgData name="Barbara Lima" userId="cf93c4ad-c55e-4ce4-a0d9-2306de485710" providerId="ADAL" clId="{7E0854A5-6449-46B4-B25A-1DE18910F4F6}" dt="2023-09-04T18:33:57.643" v="171" actId="478"/>
          <ac:spMkLst>
            <pc:docMk/>
            <pc:sldMk cId="3077287049" sldId="392"/>
            <ac:spMk id="55" creationId="{BA16B753-ADF9-A449-9C17-785F0C9DCD8D}"/>
          </ac:spMkLst>
        </pc:spChg>
        <pc:spChg chg="mod">
          <ac:chgData name="Barbara Lima" userId="cf93c4ad-c55e-4ce4-a0d9-2306de485710" providerId="ADAL" clId="{7E0854A5-6449-46B4-B25A-1DE18910F4F6}" dt="2023-09-05T13:08:19.751" v="1714" actId="12788"/>
          <ac:spMkLst>
            <pc:docMk/>
            <pc:sldMk cId="3077287049" sldId="392"/>
            <ac:spMk id="63" creationId="{522C904F-C7E1-E4D1-B17A-F935B0B99DE0}"/>
          </ac:spMkLst>
        </pc:spChg>
        <pc:spChg chg="mod ord">
          <ac:chgData name="Barbara Lima" userId="cf93c4ad-c55e-4ce4-a0d9-2306de485710" providerId="ADAL" clId="{7E0854A5-6449-46B4-B25A-1DE18910F4F6}" dt="2023-09-05T13:11:48.508" v="1911" actId="1037"/>
          <ac:spMkLst>
            <pc:docMk/>
            <pc:sldMk cId="3077287049" sldId="392"/>
            <ac:spMk id="1044" creationId="{1E7E0F92-84EC-B6F4-F29F-543F87AE3B5F}"/>
          </ac:spMkLst>
        </pc:spChg>
        <pc:spChg chg="add mod">
          <ac:chgData name="Barbara Lima" userId="cf93c4ad-c55e-4ce4-a0d9-2306de485710" providerId="ADAL" clId="{7E0854A5-6449-46B4-B25A-1DE18910F4F6}" dt="2023-09-05T13:08:19.751" v="1714" actId="12788"/>
          <ac:spMkLst>
            <pc:docMk/>
            <pc:sldMk cId="3077287049" sldId="392"/>
            <ac:spMk id="1052" creationId="{67971E30-5FC4-AD31-0AD9-1D5B5E81E9F0}"/>
          </ac:spMkLst>
        </pc:spChg>
        <pc:spChg chg="del mod">
          <ac:chgData name="Barbara Lima" userId="cf93c4ad-c55e-4ce4-a0d9-2306de485710" providerId="ADAL" clId="{7E0854A5-6449-46B4-B25A-1DE18910F4F6}" dt="2023-09-04T18:35:06.166" v="192" actId="478"/>
          <ac:spMkLst>
            <pc:docMk/>
            <pc:sldMk cId="3077287049" sldId="392"/>
            <ac:spMk id="1061" creationId="{93F932B1-11B7-5B43-515F-93BD1FBF9BD7}"/>
          </ac:spMkLst>
        </pc:spChg>
        <pc:spChg chg="add del mod">
          <ac:chgData name="Barbara Lima" userId="cf93c4ad-c55e-4ce4-a0d9-2306de485710" providerId="ADAL" clId="{7E0854A5-6449-46B4-B25A-1DE18910F4F6}" dt="2023-09-05T13:22:50.383" v="2098" actId="478"/>
          <ac:spMkLst>
            <pc:docMk/>
            <pc:sldMk cId="3077287049" sldId="392"/>
            <ac:spMk id="1119" creationId="{4CBE183E-DA05-05E3-CA8C-B5A1BFB97B9A}"/>
          </ac:spMkLst>
        </pc:spChg>
        <pc:spChg chg="add mod">
          <ac:chgData name="Barbara Lima" userId="cf93c4ad-c55e-4ce4-a0d9-2306de485710" providerId="ADAL" clId="{7E0854A5-6449-46B4-B25A-1DE18910F4F6}" dt="2023-09-05T13:22:01.748" v="2089" actId="1076"/>
          <ac:spMkLst>
            <pc:docMk/>
            <pc:sldMk cId="3077287049" sldId="392"/>
            <ac:spMk id="1120" creationId="{A24C9C34-FCB2-DA95-374D-3BED64152C34}"/>
          </ac:spMkLst>
        </pc:spChg>
        <pc:spChg chg="add mod ord">
          <ac:chgData name="Barbara Lima" userId="cf93c4ad-c55e-4ce4-a0d9-2306de485710" providerId="ADAL" clId="{7E0854A5-6449-46B4-B25A-1DE18910F4F6}" dt="2023-09-05T13:23:22.223" v="2108" actId="167"/>
          <ac:spMkLst>
            <pc:docMk/>
            <pc:sldMk cId="3077287049" sldId="392"/>
            <ac:spMk id="1121" creationId="{FE8D4557-B6E9-7D2A-7FE5-BB3AC06A920C}"/>
          </ac:spMkLst>
        </pc:spChg>
        <pc:spChg chg="add mod ord">
          <ac:chgData name="Barbara Lima" userId="cf93c4ad-c55e-4ce4-a0d9-2306de485710" providerId="ADAL" clId="{7E0854A5-6449-46B4-B25A-1DE18910F4F6}" dt="2023-09-05T13:23:18.190" v="2107" actId="167"/>
          <ac:spMkLst>
            <pc:docMk/>
            <pc:sldMk cId="3077287049" sldId="392"/>
            <ac:spMk id="1122" creationId="{6E6F9564-B22D-AA7C-4D03-1D150FD8C4F6}"/>
          </ac:spMkLst>
        </pc:spChg>
        <pc:spChg chg="mod">
          <ac:chgData name="Barbara Lima" userId="cf93c4ad-c55e-4ce4-a0d9-2306de485710" providerId="ADAL" clId="{7E0854A5-6449-46B4-B25A-1DE18910F4F6}" dt="2023-09-04T18:42:07.963" v="307" actId="208"/>
          <ac:spMkLst>
            <pc:docMk/>
            <pc:sldMk cId="3077287049" sldId="392"/>
            <ac:spMk id="1131" creationId="{0BDB1AF0-805A-606E-9D6B-F388B929EC78}"/>
          </ac:spMkLst>
        </pc:spChg>
        <pc:spChg chg="mod">
          <ac:chgData name="Barbara Lima" userId="cf93c4ad-c55e-4ce4-a0d9-2306de485710" providerId="ADAL" clId="{7E0854A5-6449-46B4-B25A-1DE18910F4F6}" dt="2023-09-04T19:25:39.699" v="1116" actId="404"/>
          <ac:spMkLst>
            <pc:docMk/>
            <pc:sldMk cId="3077287049" sldId="392"/>
            <ac:spMk id="1145" creationId="{B7AD11DB-97C5-4AFD-FEF2-B7148D6DDE67}"/>
          </ac:spMkLst>
        </pc:spChg>
        <pc:spChg chg="mod">
          <ac:chgData name="Barbara Lima" userId="cf93c4ad-c55e-4ce4-a0d9-2306de485710" providerId="ADAL" clId="{7E0854A5-6449-46B4-B25A-1DE18910F4F6}" dt="2023-09-04T19:23:26.761" v="1064" actId="14100"/>
          <ac:spMkLst>
            <pc:docMk/>
            <pc:sldMk cId="3077287049" sldId="392"/>
            <ac:spMk id="1173" creationId="{C54F0ED2-3A01-6C52-D299-83D7095B0AE9}"/>
          </ac:spMkLst>
        </pc:spChg>
        <pc:grpChg chg="add mod">
          <ac:chgData name="Barbara Lima" userId="cf93c4ad-c55e-4ce4-a0d9-2306de485710" providerId="ADAL" clId="{7E0854A5-6449-46B4-B25A-1DE18910F4F6}" dt="2023-09-05T13:07:05.578" v="1683" actId="12788"/>
          <ac:grpSpMkLst>
            <pc:docMk/>
            <pc:sldMk cId="3077287049" sldId="392"/>
            <ac:grpSpMk id="1086" creationId="{8BDDEBB1-617B-770B-B917-4F47B099FC99}"/>
          </ac:grpSpMkLst>
        </pc:grpChg>
        <pc:grpChg chg="add mod">
          <ac:chgData name="Barbara Lima" userId="cf93c4ad-c55e-4ce4-a0d9-2306de485710" providerId="ADAL" clId="{7E0854A5-6449-46B4-B25A-1DE18910F4F6}" dt="2023-09-05T13:07:05.578" v="1683" actId="12788"/>
          <ac:grpSpMkLst>
            <pc:docMk/>
            <pc:sldMk cId="3077287049" sldId="392"/>
            <ac:grpSpMk id="1087" creationId="{C2862DBF-006A-2DBD-A1EC-D086826F7895}"/>
          </ac:grpSpMkLst>
        </pc:grpChg>
        <pc:grpChg chg="add mod">
          <ac:chgData name="Barbara Lima" userId="cf93c4ad-c55e-4ce4-a0d9-2306de485710" providerId="ADAL" clId="{7E0854A5-6449-46B4-B25A-1DE18910F4F6}" dt="2023-09-05T13:07:05.578" v="1683" actId="12788"/>
          <ac:grpSpMkLst>
            <pc:docMk/>
            <pc:sldMk cId="3077287049" sldId="392"/>
            <ac:grpSpMk id="1089" creationId="{A14E255C-B83A-1975-A20A-5DE4E485BE7C}"/>
          </ac:grpSpMkLst>
        </pc:grpChg>
        <pc:grpChg chg="mod">
          <ac:chgData name="Barbara Lima" userId="cf93c4ad-c55e-4ce4-a0d9-2306de485710" providerId="ADAL" clId="{7E0854A5-6449-46B4-B25A-1DE18910F4F6}" dt="2023-09-04T19:25:27.845" v="1111" actId="1038"/>
          <ac:grpSpMkLst>
            <pc:docMk/>
            <pc:sldMk cId="3077287049" sldId="392"/>
            <ac:grpSpMk id="1114" creationId="{F1DDDE75-C7AA-0424-2BD5-D87849123E19}"/>
          </ac:grpSpMkLst>
        </pc:grpChg>
        <pc:graphicFrameChg chg="mod modGraphic">
          <ac:chgData name="Barbara Lima" userId="cf93c4ad-c55e-4ce4-a0d9-2306de485710" providerId="ADAL" clId="{7E0854A5-6449-46B4-B25A-1DE18910F4F6}" dt="2023-09-05T13:22:01.748" v="2089" actId="1076"/>
          <ac:graphicFrameMkLst>
            <pc:docMk/>
            <pc:sldMk cId="3077287049" sldId="392"/>
            <ac:graphicFrameMk id="57" creationId="{317BAE8C-9625-6416-6F1D-92FB96FA2799}"/>
          </ac:graphicFrameMkLst>
        </pc:graphicFrameChg>
        <pc:picChg chg="mod">
          <ac:chgData name="Barbara Lima" userId="cf93c4ad-c55e-4ce4-a0d9-2306de485710" providerId="ADAL" clId="{7E0854A5-6449-46B4-B25A-1DE18910F4F6}" dt="2023-09-04T19:20:41.764" v="1003" actId="1035"/>
          <ac:picMkLst>
            <pc:docMk/>
            <pc:sldMk cId="3077287049" sldId="392"/>
            <ac:picMk id="11" creationId="{8692A9C6-B05A-E3E5-92BF-8A4ABE9C11BD}"/>
          </ac:picMkLst>
        </pc:picChg>
        <pc:picChg chg="mod">
          <ac:chgData name="Barbara Lima" userId="cf93c4ad-c55e-4ce4-a0d9-2306de485710" providerId="ADAL" clId="{7E0854A5-6449-46B4-B25A-1DE18910F4F6}" dt="2023-09-04T19:25:27.845" v="1111" actId="1038"/>
          <ac:picMkLst>
            <pc:docMk/>
            <pc:sldMk cId="3077287049" sldId="392"/>
            <ac:picMk id="13" creationId="{2AC7A1D7-F24C-4630-2103-121E409D65D1}"/>
          </ac:picMkLst>
        </pc:picChg>
        <pc:picChg chg="add mod">
          <ac:chgData name="Barbara Lima" userId="cf93c4ad-c55e-4ce4-a0d9-2306de485710" providerId="ADAL" clId="{7E0854A5-6449-46B4-B25A-1DE18910F4F6}" dt="2023-09-04T18:55:46.085" v="889"/>
          <ac:picMkLst>
            <pc:docMk/>
            <pc:sldMk cId="3077287049" sldId="392"/>
            <ac:picMk id="43" creationId="{F1362E49-1550-4E1D-445B-AA5108DFF356}"/>
          </ac:picMkLst>
        </pc:picChg>
        <pc:picChg chg="add mod">
          <ac:chgData name="Barbara Lima" userId="cf93c4ad-c55e-4ce4-a0d9-2306de485710" providerId="ADAL" clId="{7E0854A5-6449-46B4-B25A-1DE18910F4F6}" dt="2023-09-04T18:55:46.085" v="889"/>
          <ac:picMkLst>
            <pc:docMk/>
            <pc:sldMk cId="3077287049" sldId="392"/>
            <ac:picMk id="44" creationId="{0345243D-C1CB-F84B-E075-34B4E71473FB}"/>
          </ac:picMkLst>
        </pc:picChg>
        <pc:picChg chg="add mod">
          <ac:chgData name="Barbara Lima" userId="cf93c4ad-c55e-4ce4-a0d9-2306de485710" providerId="ADAL" clId="{7E0854A5-6449-46B4-B25A-1DE18910F4F6}" dt="2023-09-04T18:55:46.085" v="889"/>
          <ac:picMkLst>
            <pc:docMk/>
            <pc:sldMk cId="3077287049" sldId="392"/>
            <ac:picMk id="45" creationId="{C9F80138-9CC2-7EE8-B2F0-70A79C94E3D4}"/>
          </ac:picMkLst>
        </pc:picChg>
        <pc:picChg chg="add mod">
          <ac:chgData name="Barbara Lima" userId="cf93c4ad-c55e-4ce4-a0d9-2306de485710" providerId="ADAL" clId="{7E0854A5-6449-46B4-B25A-1DE18910F4F6}" dt="2023-09-04T18:55:46.085" v="889"/>
          <ac:picMkLst>
            <pc:docMk/>
            <pc:sldMk cId="3077287049" sldId="392"/>
            <ac:picMk id="46" creationId="{648E022B-98A4-46FB-C648-EE231A0FE553}"/>
          </ac:picMkLst>
        </pc:picChg>
        <pc:picChg chg="mod">
          <ac:chgData name="Barbara Lima" userId="cf93c4ad-c55e-4ce4-a0d9-2306de485710" providerId="ADAL" clId="{7E0854A5-6449-46B4-B25A-1DE18910F4F6}" dt="2023-09-05T13:07:30.858" v="1704" actId="1036"/>
          <ac:picMkLst>
            <pc:docMk/>
            <pc:sldMk cId="3077287049" sldId="392"/>
            <ac:picMk id="1042" creationId="{831D96B7-E04D-61E1-97B2-AB861AA20157}"/>
          </ac:picMkLst>
        </pc:picChg>
        <pc:picChg chg="mod">
          <ac:chgData name="Barbara Lima" userId="cf93c4ad-c55e-4ce4-a0d9-2306de485710" providerId="ADAL" clId="{7E0854A5-6449-46B4-B25A-1DE18910F4F6}" dt="2023-09-05T13:11:48.508" v="1911" actId="1037"/>
          <ac:picMkLst>
            <pc:docMk/>
            <pc:sldMk cId="3077287049" sldId="392"/>
            <ac:picMk id="1043" creationId="{8B9B48FD-0311-8BE7-DE34-743C78174C86}"/>
          </ac:picMkLst>
        </pc:picChg>
        <pc:picChg chg="mod">
          <ac:chgData name="Barbara Lima" userId="cf93c4ad-c55e-4ce4-a0d9-2306de485710" providerId="ADAL" clId="{7E0854A5-6449-46B4-B25A-1DE18910F4F6}" dt="2023-09-05T13:11:48.508" v="1911" actId="1037"/>
          <ac:picMkLst>
            <pc:docMk/>
            <pc:sldMk cId="3077287049" sldId="392"/>
            <ac:picMk id="1045" creationId="{29612717-DEFD-01B1-89A9-E56C5D7FD20E}"/>
          </ac:picMkLst>
        </pc:picChg>
        <pc:picChg chg="mod">
          <ac:chgData name="Barbara Lima" userId="cf93c4ad-c55e-4ce4-a0d9-2306de485710" providerId="ADAL" clId="{7E0854A5-6449-46B4-B25A-1DE18910F4F6}" dt="2023-09-05T13:11:48.508" v="1911" actId="1037"/>
          <ac:picMkLst>
            <pc:docMk/>
            <pc:sldMk cId="3077287049" sldId="392"/>
            <ac:picMk id="1047" creationId="{6E3AA078-D4F9-7AE1-33A6-7207812B7AA4}"/>
          </ac:picMkLst>
        </pc:picChg>
        <pc:picChg chg="del">
          <ac:chgData name="Barbara Lima" userId="cf93c4ad-c55e-4ce4-a0d9-2306de485710" providerId="ADAL" clId="{7E0854A5-6449-46B4-B25A-1DE18910F4F6}" dt="2023-09-04T18:55:45.588" v="888" actId="478"/>
          <ac:picMkLst>
            <pc:docMk/>
            <pc:sldMk cId="3077287049" sldId="392"/>
            <ac:picMk id="1051" creationId="{C027D7D0-F543-FE3F-8F2A-07E84693C43C}"/>
          </ac:picMkLst>
        </pc:picChg>
        <pc:picChg chg="del">
          <ac:chgData name="Barbara Lima" userId="cf93c4ad-c55e-4ce4-a0d9-2306de485710" providerId="ADAL" clId="{7E0854A5-6449-46B4-B25A-1DE18910F4F6}" dt="2023-09-04T18:55:45.588" v="888" actId="478"/>
          <ac:picMkLst>
            <pc:docMk/>
            <pc:sldMk cId="3077287049" sldId="392"/>
            <ac:picMk id="1053" creationId="{AF7B9691-0802-4A41-B247-864BD584833B}"/>
          </ac:picMkLst>
        </pc:picChg>
        <pc:picChg chg="del">
          <ac:chgData name="Barbara Lima" userId="cf93c4ad-c55e-4ce4-a0d9-2306de485710" providerId="ADAL" clId="{7E0854A5-6449-46B4-B25A-1DE18910F4F6}" dt="2023-09-04T18:55:45.588" v="888" actId="478"/>
          <ac:picMkLst>
            <pc:docMk/>
            <pc:sldMk cId="3077287049" sldId="392"/>
            <ac:picMk id="1054" creationId="{70A72B65-CF67-16E0-B50C-F9FA4CC58884}"/>
          </ac:picMkLst>
        </pc:picChg>
        <pc:picChg chg="del">
          <ac:chgData name="Barbara Lima" userId="cf93c4ad-c55e-4ce4-a0d9-2306de485710" providerId="ADAL" clId="{7E0854A5-6449-46B4-B25A-1DE18910F4F6}" dt="2023-09-04T18:55:45.588" v="888" actId="478"/>
          <ac:picMkLst>
            <pc:docMk/>
            <pc:sldMk cId="3077287049" sldId="392"/>
            <ac:picMk id="1055" creationId="{0828AF55-8F3C-6135-CE5D-EBC35CBB5142}"/>
          </ac:picMkLst>
        </pc:picChg>
        <pc:picChg chg="mod">
          <ac:chgData name="Barbara Lima" userId="cf93c4ad-c55e-4ce4-a0d9-2306de485710" providerId="ADAL" clId="{7E0854A5-6449-46B4-B25A-1DE18910F4F6}" dt="2023-09-04T19:16:54.748" v="958" actId="1037"/>
          <ac:picMkLst>
            <pc:docMk/>
            <pc:sldMk cId="3077287049" sldId="392"/>
            <ac:picMk id="1060" creationId="{99BAD0BA-17DB-5B28-C35C-19A528EE815E}"/>
          </ac:picMkLst>
        </pc:picChg>
        <pc:picChg chg="mod">
          <ac:chgData name="Barbara Lima" userId="cf93c4ad-c55e-4ce4-a0d9-2306de485710" providerId="ADAL" clId="{7E0854A5-6449-46B4-B25A-1DE18910F4F6}" dt="2023-09-04T19:20:41.764" v="1003" actId="1035"/>
          <ac:picMkLst>
            <pc:docMk/>
            <pc:sldMk cId="3077287049" sldId="392"/>
            <ac:picMk id="1068" creationId="{C6D32C22-84F7-8741-5B00-9DBE479DADB7}"/>
          </ac:picMkLst>
        </pc:picChg>
        <pc:picChg chg="mod">
          <ac:chgData name="Barbara Lima" userId="cf93c4ad-c55e-4ce4-a0d9-2306de485710" providerId="ADAL" clId="{7E0854A5-6449-46B4-B25A-1DE18910F4F6}" dt="2023-09-04T19:24:12.509" v="1082" actId="1076"/>
          <ac:picMkLst>
            <pc:docMk/>
            <pc:sldMk cId="3077287049" sldId="392"/>
            <ac:picMk id="1074" creationId="{5342767C-59E0-BB6B-652A-E43F85D13633}"/>
          </ac:picMkLst>
        </pc:picChg>
        <pc:picChg chg="mod">
          <ac:chgData name="Barbara Lima" userId="cf93c4ad-c55e-4ce4-a0d9-2306de485710" providerId="ADAL" clId="{7E0854A5-6449-46B4-B25A-1DE18910F4F6}" dt="2023-09-04T19:25:08.202" v="1084" actId="1076"/>
          <ac:picMkLst>
            <pc:docMk/>
            <pc:sldMk cId="3077287049" sldId="392"/>
            <ac:picMk id="1075" creationId="{2DB1B846-6084-2DB8-4721-48E775911C82}"/>
          </ac:picMkLst>
        </pc:picChg>
        <pc:picChg chg="mod">
          <ac:chgData name="Barbara Lima" userId="cf93c4ad-c55e-4ce4-a0d9-2306de485710" providerId="ADAL" clId="{7E0854A5-6449-46B4-B25A-1DE18910F4F6}" dt="2023-09-04T19:17:42.384" v="968" actId="1037"/>
          <ac:picMkLst>
            <pc:docMk/>
            <pc:sldMk cId="3077287049" sldId="392"/>
            <ac:picMk id="1081" creationId="{B872E5F5-9F81-9D1E-909F-A1E391DBC1A9}"/>
          </ac:picMkLst>
        </pc:picChg>
        <pc:picChg chg="mod">
          <ac:chgData name="Barbara Lima" userId="cf93c4ad-c55e-4ce4-a0d9-2306de485710" providerId="ADAL" clId="{7E0854A5-6449-46B4-B25A-1DE18910F4F6}" dt="2023-09-05T13:10:27.986" v="1876" actId="1038"/>
          <ac:picMkLst>
            <pc:docMk/>
            <pc:sldMk cId="3077287049" sldId="392"/>
            <ac:picMk id="1084" creationId="{B37E0A79-E237-FD67-EDD2-22701A6DE0E9}"/>
          </ac:picMkLst>
        </pc:picChg>
        <pc:picChg chg="mod">
          <ac:chgData name="Barbara Lima" userId="cf93c4ad-c55e-4ce4-a0d9-2306de485710" providerId="ADAL" clId="{7E0854A5-6449-46B4-B25A-1DE18910F4F6}" dt="2023-09-05T13:08:43.465" v="1820" actId="1037"/>
          <ac:picMkLst>
            <pc:docMk/>
            <pc:sldMk cId="3077287049" sldId="392"/>
            <ac:picMk id="1088" creationId="{A40B1DCC-86D8-A52A-F2EE-D8547D6B45D9}"/>
          </ac:picMkLst>
        </pc:picChg>
        <pc:picChg chg="mod">
          <ac:chgData name="Barbara Lima" userId="cf93c4ad-c55e-4ce4-a0d9-2306de485710" providerId="ADAL" clId="{7E0854A5-6449-46B4-B25A-1DE18910F4F6}" dt="2023-09-05T13:11:48.508" v="1911" actId="1037"/>
          <ac:picMkLst>
            <pc:docMk/>
            <pc:sldMk cId="3077287049" sldId="392"/>
            <ac:picMk id="1104" creationId="{9A8A1CBB-1524-4C24-4B0F-334942297966}"/>
          </ac:picMkLst>
        </pc:picChg>
        <pc:picChg chg="mod">
          <ac:chgData name="Barbara Lima" userId="cf93c4ad-c55e-4ce4-a0d9-2306de485710" providerId="ADAL" clId="{7E0854A5-6449-46B4-B25A-1DE18910F4F6}" dt="2023-09-04T19:20:34.936" v="995" actId="1076"/>
          <ac:picMkLst>
            <pc:docMk/>
            <pc:sldMk cId="3077287049" sldId="392"/>
            <ac:picMk id="1157" creationId="{CA21312C-65F3-DCD1-5161-E221A1F4C734}"/>
          </ac:picMkLst>
        </pc:picChg>
        <pc:cxnChg chg="add mod">
          <ac:chgData name="Barbara Lima" userId="cf93c4ad-c55e-4ce4-a0d9-2306de485710" providerId="ADAL" clId="{7E0854A5-6449-46B4-B25A-1DE18910F4F6}" dt="2023-09-04T19:18:43.569" v="970" actId="14100"/>
          <ac:cxnSpMkLst>
            <pc:docMk/>
            <pc:sldMk cId="3077287049" sldId="392"/>
            <ac:cxnSpMk id="18" creationId="{CE61D827-D38F-9246-B416-8A24C4D8F999}"/>
          </ac:cxnSpMkLst>
        </pc:cxnChg>
        <pc:cxnChg chg="mod">
          <ac:chgData name="Barbara Lima" userId="cf93c4ad-c55e-4ce4-a0d9-2306de485710" providerId="ADAL" clId="{7E0854A5-6449-46B4-B25A-1DE18910F4F6}" dt="2023-09-05T13:11:02.510" v="1893" actId="14100"/>
          <ac:cxnSpMkLst>
            <pc:docMk/>
            <pc:sldMk cId="3077287049" sldId="392"/>
            <ac:cxnSpMk id="22" creationId="{D0449A7B-6375-EFB0-82CB-EBEF93FF2A29}"/>
          </ac:cxnSpMkLst>
        </pc:cxnChg>
        <pc:cxnChg chg="mod">
          <ac:chgData name="Barbara Lima" userId="cf93c4ad-c55e-4ce4-a0d9-2306de485710" providerId="ADAL" clId="{7E0854A5-6449-46B4-B25A-1DE18910F4F6}" dt="2023-09-04T19:23:54.558" v="1074" actId="14100"/>
          <ac:cxnSpMkLst>
            <pc:docMk/>
            <pc:sldMk cId="3077287049" sldId="392"/>
            <ac:cxnSpMk id="30" creationId="{2A8ECC2D-C612-5B32-F923-93A6C84D8942}"/>
          </ac:cxnSpMkLst>
        </pc:cxnChg>
        <pc:cxnChg chg="del mod">
          <ac:chgData name="Barbara Lima" userId="cf93c4ad-c55e-4ce4-a0d9-2306de485710" providerId="ADAL" clId="{7E0854A5-6449-46B4-B25A-1DE18910F4F6}" dt="2023-09-04T18:34:01.482" v="172" actId="478"/>
          <ac:cxnSpMkLst>
            <pc:docMk/>
            <pc:sldMk cId="3077287049" sldId="392"/>
            <ac:cxnSpMk id="34" creationId="{E3070FFF-1AE7-EDF3-F8EF-AECC8B7EDD52}"/>
          </ac:cxnSpMkLst>
        </pc:cxnChg>
        <pc:cxnChg chg="mod">
          <ac:chgData name="Barbara Lima" userId="cf93c4ad-c55e-4ce4-a0d9-2306de485710" providerId="ADAL" clId="{7E0854A5-6449-46B4-B25A-1DE18910F4F6}" dt="2023-09-04T19:20:50.421" v="1004" actId="14100"/>
          <ac:cxnSpMkLst>
            <pc:docMk/>
            <pc:sldMk cId="3077287049" sldId="392"/>
            <ac:cxnSpMk id="51" creationId="{24FA3DDA-E898-7FCD-02C6-AA84F08BBD24}"/>
          </ac:cxnSpMkLst>
        </pc:cxnChg>
        <pc:cxnChg chg="mod">
          <ac:chgData name="Barbara Lima" userId="cf93c4ad-c55e-4ce4-a0d9-2306de485710" providerId="ADAL" clId="{7E0854A5-6449-46B4-B25A-1DE18910F4F6}" dt="2023-09-05T13:08:24.507" v="1715" actId="14100"/>
          <ac:cxnSpMkLst>
            <pc:docMk/>
            <pc:sldMk cId="3077287049" sldId="392"/>
            <ac:cxnSpMk id="62" creationId="{40768150-7C93-4B02-1289-50566AF0F9C7}"/>
          </ac:cxnSpMkLst>
        </pc:cxnChg>
        <pc:cxnChg chg="del mod">
          <ac:chgData name="Barbara Lima" userId="cf93c4ad-c55e-4ce4-a0d9-2306de485710" providerId="ADAL" clId="{7E0854A5-6449-46B4-B25A-1DE18910F4F6}" dt="2023-09-05T13:07:37.260" v="1706" actId="478"/>
          <ac:cxnSpMkLst>
            <pc:docMk/>
            <pc:sldMk cId="3077287049" sldId="392"/>
            <ac:cxnSpMk id="1025" creationId="{25C1D7A6-6E5F-EC3D-7122-05CD5086CD22}"/>
          </ac:cxnSpMkLst>
        </pc:cxnChg>
        <pc:cxnChg chg="mod">
          <ac:chgData name="Barbara Lima" userId="cf93c4ad-c55e-4ce4-a0d9-2306de485710" providerId="ADAL" clId="{7E0854A5-6449-46B4-B25A-1DE18910F4F6}" dt="2023-09-05T13:08:19.751" v="1714" actId="12788"/>
          <ac:cxnSpMkLst>
            <pc:docMk/>
            <pc:sldMk cId="3077287049" sldId="392"/>
            <ac:cxnSpMk id="1027" creationId="{240DEB25-A8B0-9F1D-609C-3F81581D430E}"/>
          </ac:cxnSpMkLst>
        </pc:cxnChg>
        <pc:cxnChg chg="mod">
          <ac:chgData name="Barbara Lima" userId="cf93c4ad-c55e-4ce4-a0d9-2306de485710" providerId="ADAL" clId="{7E0854A5-6449-46B4-B25A-1DE18910F4F6}" dt="2023-09-05T13:08:43.465" v="1820" actId="1037"/>
          <ac:cxnSpMkLst>
            <pc:docMk/>
            <pc:sldMk cId="3077287049" sldId="392"/>
            <ac:cxnSpMk id="1036" creationId="{96037F15-9984-CC69-878A-CF7AFB9997FC}"/>
          </ac:cxnSpMkLst>
        </pc:cxnChg>
        <pc:cxnChg chg="mod">
          <ac:chgData name="Barbara Lima" userId="cf93c4ad-c55e-4ce4-a0d9-2306de485710" providerId="ADAL" clId="{7E0854A5-6449-46B4-B25A-1DE18910F4F6}" dt="2023-09-05T13:11:52.728" v="1912" actId="14100"/>
          <ac:cxnSpMkLst>
            <pc:docMk/>
            <pc:sldMk cId="3077287049" sldId="392"/>
            <ac:cxnSpMk id="1041" creationId="{1FC68464-7B42-CC00-AA92-028CC56EAF62}"/>
          </ac:cxnSpMkLst>
        </pc:cxnChg>
        <pc:cxnChg chg="mod">
          <ac:chgData name="Barbara Lima" userId="cf93c4ad-c55e-4ce4-a0d9-2306de485710" providerId="ADAL" clId="{7E0854A5-6449-46B4-B25A-1DE18910F4F6}" dt="2023-09-05T13:11:48.508" v="1911" actId="1037"/>
          <ac:cxnSpMkLst>
            <pc:docMk/>
            <pc:sldMk cId="3077287049" sldId="392"/>
            <ac:cxnSpMk id="1046" creationId="{9BC7BF22-D2D1-2838-730C-E66CED9EF167}"/>
          </ac:cxnSpMkLst>
        </pc:cxnChg>
        <pc:cxnChg chg="mod">
          <ac:chgData name="Barbara Lima" userId="cf93c4ad-c55e-4ce4-a0d9-2306de485710" providerId="ADAL" clId="{7E0854A5-6449-46B4-B25A-1DE18910F4F6}" dt="2023-09-05T13:11:48.508" v="1911" actId="1037"/>
          <ac:cxnSpMkLst>
            <pc:docMk/>
            <pc:sldMk cId="3077287049" sldId="392"/>
            <ac:cxnSpMk id="1048" creationId="{5AD1F785-261D-4997-883D-18B9DDFFFC44}"/>
          </ac:cxnSpMkLst>
        </pc:cxnChg>
        <pc:cxnChg chg="mod">
          <ac:chgData name="Barbara Lima" userId="cf93c4ad-c55e-4ce4-a0d9-2306de485710" providerId="ADAL" clId="{7E0854A5-6449-46B4-B25A-1DE18910F4F6}" dt="2023-09-05T13:11:55.480" v="1913" actId="14100"/>
          <ac:cxnSpMkLst>
            <pc:docMk/>
            <pc:sldMk cId="3077287049" sldId="392"/>
            <ac:cxnSpMk id="1049" creationId="{944618B7-5AD5-9017-0565-3E8E09EA47F3}"/>
          </ac:cxnSpMkLst>
        </pc:cxnChg>
        <pc:cxnChg chg="add mod">
          <ac:chgData name="Barbara Lima" userId="cf93c4ad-c55e-4ce4-a0d9-2306de485710" providerId="ADAL" clId="{7E0854A5-6449-46B4-B25A-1DE18910F4F6}" dt="2023-09-05T13:07:30.858" v="1704" actId="1036"/>
          <ac:cxnSpMkLst>
            <pc:docMk/>
            <pc:sldMk cId="3077287049" sldId="392"/>
            <ac:cxnSpMk id="1079" creationId="{A6ACA0DF-8514-BC4B-7DAA-3996E3CB8498}"/>
          </ac:cxnSpMkLst>
        </pc:cxnChg>
        <pc:cxnChg chg="add mod">
          <ac:chgData name="Barbara Lima" userId="cf93c4ad-c55e-4ce4-a0d9-2306de485710" providerId="ADAL" clId="{7E0854A5-6449-46B4-B25A-1DE18910F4F6}" dt="2023-09-05T13:08:00.250" v="1710" actId="1582"/>
          <ac:cxnSpMkLst>
            <pc:docMk/>
            <pc:sldMk cId="3077287049" sldId="392"/>
            <ac:cxnSpMk id="1099" creationId="{3A17151A-55B0-B419-975C-80146B2B4C94}"/>
          </ac:cxnSpMkLst>
        </pc:cxnChg>
        <pc:cxnChg chg="add mod">
          <ac:chgData name="Barbara Lima" userId="cf93c4ad-c55e-4ce4-a0d9-2306de485710" providerId="ADAL" clId="{7E0854A5-6449-46B4-B25A-1DE18910F4F6}" dt="2023-09-05T13:23:49.473" v="2112" actId="693"/>
          <ac:cxnSpMkLst>
            <pc:docMk/>
            <pc:sldMk cId="3077287049" sldId="392"/>
            <ac:cxnSpMk id="1124" creationId="{F26D5632-33B1-9984-1D39-D048ED9D932F}"/>
          </ac:cxnSpMkLst>
        </pc:cxnChg>
        <pc:cxnChg chg="mod">
          <ac:chgData name="Barbara Lima" userId="cf93c4ad-c55e-4ce4-a0d9-2306de485710" providerId="ADAL" clId="{7E0854A5-6449-46B4-B25A-1DE18910F4F6}" dt="2023-09-04T19:24:02.458" v="1081" actId="14100"/>
          <ac:cxnSpMkLst>
            <pc:docMk/>
            <pc:sldMk cId="3077287049" sldId="392"/>
            <ac:cxnSpMk id="1134" creationId="{2F7372C6-8DEE-50FC-FC96-9ECB28DAE317}"/>
          </ac:cxnSpMkLst>
        </pc:cxnChg>
        <pc:cxnChg chg="mod">
          <ac:chgData name="Barbara Lima" userId="cf93c4ad-c55e-4ce4-a0d9-2306de485710" providerId="ADAL" clId="{7E0854A5-6449-46B4-B25A-1DE18910F4F6}" dt="2023-09-04T19:23:58.158" v="1077" actId="14100"/>
          <ac:cxnSpMkLst>
            <pc:docMk/>
            <pc:sldMk cId="3077287049" sldId="392"/>
            <ac:cxnSpMk id="1135" creationId="{6FB976F5-5AE4-70EF-D64E-ED31150951FD}"/>
          </ac:cxnSpMkLst>
        </pc:cxnChg>
        <pc:cxnChg chg="mod">
          <ac:chgData name="Barbara Lima" userId="cf93c4ad-c55e-4ce4-a0d9-2306de485710" providerId="ADAL" clId="{7E0854A5-6449-46B4-B25A-1DE18910F4F6}" dt="2023-09-04T19:23:48.616" v="1068" actId="14100"/>
          <ac:cxnSpMkLst>
            <pc:docMk/>
            <pc:sldMk cId="3077287049" sldId="392"/>
            <ac:cxnSpMk id="1136" creationId="{D9430510-5897-19E0-8E83-3B93E3729396}"/>
          </ac:cxnSpMkLst>
        </pc:cxnChg>
        <pc:cxnChg chg="del mod">
          <ac:chgData name="Barbara Lima" userId="cf93c4ad-c55e-4ce4-a0d9-2306de485710" providerId="ADAL" clId="{7E0854A5-6449-46B4-B25A-1DE18910F4F6}" dt="2023-09-05T13:04:59.460" v="1583" actId="478"/>
          <ac:cxnSpMkLst>
            <pc:docMk/>
            <pc:sldMk cId="3077287049" sldId="392"/>
            <ac:cxnSpMk id="1164" creationId="{7D1FF122-99E3-459B-15AC-4E69EEC537EF}"/>
          </ac:cxnSpMkLst>
        </pc:cxnChg>
        <pc:cxnChg chg="mod">
          <ac:chgData name="Barbara Lima" userId="cf93c4ad-c55e-4ce4-a0d9-2306de485710" providerId="ADAL" clId="{7E0854A5-6449-46B4-B25A-1DE18910F4F6}" dt="2023-09-04T19:20:41.764" v="1003" actId="1035"/>
          <ac:cxnSpMkLst>
            <pc:docMk/>
            <pc:sldMk cId="3077287049" sldId="392"/>
            <ac:cxnSpMk id="1170" creationId="{1E224976-5E00-D2C4-4254-F752CD714EC2}"/>
          </ac:cxnSpMkLst>
        </pc:cxnChg>
        <pc:cxnChg chg="mod">
          <ac:chgData name="Barbara Lima" userId="cf93c4ad-c55e-4ce4-a0d9-2306de485710" providerId="ADAL" clId="{7E0854A5-6449-46B4-B25A-1DE18910F4F6}" dt="2023-09-04T19:25:27.845" v="1111" actId="1038"/>
          <ac:cxnSpMkLst>
            <pc:docMk/>
            <pc:sldMk cId="3077287049" sldId="392"/>
            <ac:cxnSpMk id="1175" creationId="{1C317C67-5E17-CEBA-6191-9C66848BC75D}"/>
          </ac:cxnSpMkLst>
        </pc:cxnChg>
      </pc:sldChg>
      <pc:sldChg chg="addSp delSp modSp add mod">
        <pc:chgData name="Barbara Lima" userId="cf93c4ad-c55e-4ce4-a0d9-2306de485710" providerId="ADAL" clId="{7E0854A5-6449-46B4-B25A-1DE18910F4F6}" dt="2023-09-05T13:27:18.986" v="2157" actId="14100"/>
        <pc:sldMkLst>
          <pc:docMk/>
          <pc:sldMk cId="1609841441" sldId="393"/>
        </pc:sldMkLst>
        <pc:spChg chg="del">
          <ac:chgData name="Barbara Lima" userId="cf93c4ad-c55e-4ce4-a0d9-2306de485710" providerId="ADAL" clId="{7E0854A5-6449-46B4-B25A-1DE18910F4F6}" dt="2023-09-04T18:33:40.394" v="168" actId="478"/>
          <ac:spMkLst>
            <pc:docMk/>
            <pc:sldMk cId="1609841441" sldId="393"/>
            <ac:spMk id="2" creationId="{20596646-46AD-5157-7BD1-211C4BD696E9}"/>
          </ac:spMkLst>
        </pc:spChg>
        <pc:spChg chg="mod">
          <ac:chgData name="Barbara Lima" userId="cf93c4ad-c55e-4ce4-a0d9-2306de485710" providerId="ADAL" clId="{7E0854A5-6449-46B4-B25A-1DE18910F4F6}" dt="2023-09-05T13:25:37.099" v="2133" actId="164"/>
          <ac:spMkLst>
            <pc:docMk/>
            <pc:sldMk cId="1609841441" sldId="393"/>
            <ac:spMk id="3" creationId="{4A2A2F28-E9C2-F4F6-AE2A-F1BE05F1834F}"/>
          </ac:spMkLst>
        </pc:spChg>
        <pc:spChg chg="del">
          <ac:chgData name="Barbara Lima" userId="cf93c4ad-c55e-4ce4-a0d9-2306de485710" providerId="ADAL" clId="{7E0854A5-6449-46B4-B25A-1DE18910F4F6}" dt="2023-09-05T13:24:19.166" v="2116" actId="478"/>
          <ac:spMkLst>
            <pc:docMk/>
            <pc:sldMk cId="1609841441" sldId="393"/>
            <ac:spMk id="4" creationId="{1B061F93-A674-36A3-55EC-91E2AFE269BB}"/>
          </ac:spMkLst>
        </pc:spChg>
        <pc:spChg chg="del">
          <ac:chgData name="Barbara Lima" userId="cf93c4ad-c55e-4ce4-a0d9-2306de485710" providerId="ADAL" clId="{7E0854A5-6449-46B4-B25A-1DE18910F4F6}" dt="2023-09-04T18:33:40.394" v="168" actId="478"/>
          <ac:spMkLst>
            <pc:docMk/>
            <pc:sldMk cId="1609841441" sldId="393"/>
            <ac:spMk id="15" creationId="{10938E69-D141-3195-5914-69DD816F714A}"/>
          </ac:spMkLst>
        </pc:spChg>
        <pc:spChg chg="mod">
          <ac:chgData name="Barbara Lima" userId="cf93c4ad-c55e-4ce4-a0d9-2306de485710" providerId="ADAL" clId="{7E0854A5-6449-46B4-B25A-1DE18910F4F6}" dt="2023-09-05T13:26:42.828" v="2152" actId="404"/>
          <ac:spMkLst>
            <pc:docMk/>
            <pc:sldMk cId="1609841441" sldId="393"/>
            <ac:spMk id="16" creationId="{DE594037-FFC6-1F10-A766-13E1CED873FB}"/>
          </ac:spMkLst>
        </pc:spChg>
        <pc:spChg chg="mod">
          <ac:chgData name="Barbara Lima" userId="cf93c4ad-c55e-4ce4-a0d9-2306de485710" providerId="ADAL" clId="{7E0854A5-6449-46B4-B25A-1DE18910F4F6}" dt="2023-09-05T13:24:48.110" v="2126" actId="1076"/>
          <ac:spMkLst>
            <pc:docMk/>
            <pc:sldMk cId="1609841441" sldId="393"/>
            <ac:spMk id="18" creationId="{EF297D15-89D4-5A8D-43C8-BA186B411156}"/>
          </ac:spMkLst>
        </pc:spChg>
        <pc:spChg chg="mod">
          <ac:chgData name="Barbara Lima" userId="cf93c4ad-c55e-4ce4-a0d9-2306de485710" providerId="ADAL" clId="{7E0854A5-6449-46B4-B25A-1DE18910F4F6}" dt="2023-09-05T13:25:32.138" v="2132" actId="164"/>
          <ac:spMkLst>
            <pc:docMk/>
            <pc:sldMk cId="1609841441" sldId="393"/>
            <ac:spMk id="19" creationId="{B4A2A104-33F1-BBAE-690F-9CC89CEEA8CA}"/>
          </ac:spMkLst>
        </pc:spChg>
        <pc:spChg chg="mod">
          <ac:chgData name="Barbara Lima" userId="cf93c4ad-c55e-4ce4-a0d9-2306de485710" providerId="ADAL" clId="{7E0854A5-6449-46B4-B25A-1DE18910F4F6}" dt="2023-09-05T13:26:10.645" v="2151" actId="1036"/>
          <ac:spMkLst>
            <pc:docMk/>
            <pc:sldMk cId="1609841441" sldId="393"/>
            <ac:spMk id="20" creationId="{7FB15665-3C5B-4FB9-E2CC-DB410676139E}"/>
          </ac:spMkLst>
        </pc:spChg>
        <pc:spChg chg="mod">
          <ac:chgData name="Barbara Lima" userId="cf93c4ad-c55e-4ce4-a0d9-2306de485710" providerId="ADAL" clId="{7E0854A5-6449-46B4-B25A-1DE18910F4F6}" dt="2023-09-05T13:26:06.105" v="2148" actId="1036"/>
          <ac:spMkLst>
            <pc:docMk/>
            <pc:sldMk cId="1609841441" sldId="393"/>
            <ac:spMk id="21" creationId="{33CF1F88-CADF-06FC-0019-41853C955C88}"/>
          </ac:spMkLst>
        </pc:spChg>
        <pc:spChg chg="add del mod">
          <ac:chgData name="Barbara Lima" userId="cf93c4ad-c55e-4ce4-a0d9-2306de485710" providerId="ADAL" clId="{7E0854A5-6449-46B4-B25A-1DE18910F4F6}" dt="2023-09-04T18:43:06.338" v="344" actId="478"/>
          <ac:spMkLst>
            <pc:docMk/>
            <pc:sldMk cId="1609841441" sldId="393"/>
            <ac:spMk id="24" creationId="{89511F80-907E-745C-CF31-FA138565B574}"/>
          </ac:spMkLst>
        </pc:spChg>
        <pc:spChg chg="del">
          <ac:chgData name="Barbara Lima" userId="cf93c4ad-c55e-4ce4-a0d9-2306de485710" providerId="ADAL" clId="{7E0854A5-6449-46B4-B25A-1DE18910F4F6}" dt="2023-09-05T13:25:06.495" v="2128" actId="478"/>
          <ac:spMkLst>
            <pc:docMk/>
            <pc:sldMk cId="1609841441" sldId="393"/>
            <ac:spMk id="25" creationId="{2024C9DA-74CF-416D-83E5-E212812433C7}"/>
          </ac:spMkLst>
        </pc:spChg>
        <pc:spChg chg="del">
          <ac:chgData name="Barbara Lima" userId="cf93c4ad-c55e-4ce4-a0d9-2306de485710" providerId="ADAL" clId="{7E0854A5-6449-46B4-B25A-1DE18910F4F6}" dt="2023-09-04T18:33:40.394" v="168" actId="478"/>
          <ac:spMkLst>
            <pc:docMk/>
            <pc:sldMk cId="1609841441" sldId="393"/>
            <ac:spMk id="26" creationId="{09AFA524-8452-8FAB-F2A3-C08F3BA7F4F7}"/>
          </ac:spMkLst>
        </pc:spChg>
        <pc:spChg chg="del">
          <ac:chgData name="Barbara Lima" userId="cf93c4ad-c55e-4ce4-a0d9-2306de485710" providerId="ADAL" clId="{7E0854A5-6449-46B4-B25A-1DE18910F4F6}" dt="2023-09-05T13:24:21.478" v="2117" actId="478"/>
          <ac:spMkLst>
            <pc:docMk/>
            <pc:sldMk cId="1609841441" sldId="393"/>
            <ac:spMk id="27" creationId="{9BE638FA-6B7D-A24D-7B2F-C4ACCDDBD2F2}"/>
          </ac:spMkLst>
        </pc:spChg>
        <pc:spChg chg="add del mod">
          <ac:chgData name="Barbara Lima" userId="cf93c4ad-c55e-4ce4-a0d9-2306de485710" providerId="ADAL" clId="{7E0854A5-6449-46B4-B25A-1DE18910F4F6}" dt="2023-09-04T18:43:06.338" v="344" actId="478"/>
          <ac:spMkLst>
            <pc:docMk/>
            <pc:sldMk cId="1609841441" sldId="393"/>
            <ac:spMk id="28" creationId="{CF74D33B-2245-2069-C156-FB6DAC7DE9B5}"/>
          </ac:spMkLst>
        </pc:spChg>
        <pc:spChg chg="add del mod">
          <ac:chgData name="Barbara Lima" userId="cf93c4ad-c55e-4ce4-a0d9-2306de485710" providerId="ADAL" clId="{7E0854A5-6449-46B4-B25A-1DE18910F4F6}" dt="2023-09-04T18:43:06.338" v="344" actId="478"/>
          <ac:spMkLst>
            <pc:docMk/>
            <pc:sldMk cId="1609841441" sldId="393"/>
            <ac:spMk id="32" creationId="{70FF05FC-92EB-D166-5BC4-A059C98A213D}"/>
          </ac:spMkLst>
        </pc:spChg>
        <pc:spChg chg="add del mod">
          <ac:chgData name="Barbara Lima" userId="cf93c4ad-c55e-4ce4-a0d9-2306de485710" providerId="ADAL" clId="{7E0854A5-6449-46B4-B25A-1DE18910F4F6}" dt="2023-09-04T18:43:06.338" v="344" actId="478"/>
          <ac:spMkLst>
            <pc:docMk/>
            <pc:sldMk cId="1609841441" sldId="393"/>
            <ac:spMk id="35" creationId="{25331073-6AAF-B74F-F096-2C55E1866349}"/>
          </ac:spMkLst>
        </pc:spChg>
        <pc:spChg chg="mod">
          <ac:chgData name="Barbara Lima" userId="cf93c4ad-c55e-4ce4-a0d9-2306de485710" providerId="ADAL" clId="{7E0854A5-6449-46B4-B25A-1DE18910F4F6}" dt="2023-09-05T13:25:32.138" v="2132" actId="164"/>
          <ac:spMkLst>
            <pc:docMk/>
            <pc:sldMk cId="1609841441" sldId="393"/>
            <ac:spMk id="38" creationId="{63F4C8F6-0AA3-AB4C-C013-D07E279CAB57}"/>
          </ac:spMkLst>
        </pc:spChg>
        <pc:spChg chg="mod">
          <ac:chgData name="Barbara Lima" userId="cf93c4ad-c55e-4ce4-a0d9-2306de485710" providerId="ADAL" clId="{7E0854A5-6449-46B4-B25A-1DE18910F4F6}" dt="2023-09-05T13:25:37.099" v="2133" actId="164"/>
          <ac:spMkLst>
            <pc:docMk/>
            <pc:sldMk cId="1609841441" sldId="393"/>
            <ac:spMk id="39" creationId="{D9D43E78-C1A2-2B31-766D-386CC855085A}"/>
          </ac:spMkLst>
        </pc:spChg>
        <pc:spChg chg="add del mod">
          <ac:chgData name="Barbara Lima" userId="cf93c4ad-c55e-4ce4-a0d9-2306de485710" providerId="ADAL" clId="{7E0854A5-6449-46B4-B25A-1DE18910F4F6}" dt="2023-09-05T13:24:07.614" v="2113" actId="478"/>
          <ac:spMkLst>
            <pc:docMk/>
            <pc:sldMk cId="1609841441" sldId="393"/>
            <ac:spMk id="40" creationId="{32FE368D-9D85-4AE7-5525-773646FCF232}"/>
          </ac:spMkLst>
        </pc:spChg>
        <pc:spChg chg="add del mod">
          <ac:chgData name="Barbara Lima" userId="cf93c4ad-c55e-4ce4-a0d9-2306de485710" providerId="ADAL" clId="{7E0854A5-6449-46B4-B25A-1DE18910F4F6}" dt="2023-09-05T13:24:07.614" v="2113" actId="478"/>
          <ac:spMkLst>
            <pc:docMk/>
            <pc:sldMk cId="1609841441" sldId="393"/>
            <ac:spMk id="41" creationId="{D243805E-4438-1111-EF0F-5D9BC428402F}"/>
          </ac:spMkLst>
        </pc:spChg>
        <pc:spChg chg="add mod">
          <ac:chgData name="Barbara Lima" userId="cf93c4ad-c55e-4ce4-a0d9-2306de485710" providerId="ADAL" clId="{7E0854A5-6449-46B4-B25A-1DE18910F4F6}" dt="2023-09-05T13:26:49.831" v="2154" actId="1076"/>
          <ac:spMkLst>
            <pc:docMk/>
            <pc:sldMk cId="1609841441" sldId="393"/>
            <ac:spMk id="42" creationId="{DC78D592-3E9F-6930-71E7-976A31FC87EC}"/>
          </ac:spMkLst>
        </pc:spChg>
        <pc:spChg chg="add mod">
          <ac:chgData name="Barbara Lima" userId="cf93c4ad-c55e-4ce4-a0d9-2306de485710" providerId="ADAL" clId="{7E0854A5-6449-46B4-B25A-1DE18910F4F6}" dt="2023-09-05T13:26:49.831" v="2154" actId="1076"/>
          <ac:spMkLst>
            <pc:docMk/>
            <pc:sldMk cId="1609841441" sldId="393"/>
            <ac:spMk id="43" creationId="{67AE6EA6-35EE-6BE2-58B5-A8559043355D}"/>
          </ac:spMkLst>
        </pc:spChg>
        <pc:spChg chg="mod">
          <ac:chgData name="Barbara Lima" userId="cf93c4ad-c55e-4ce4-a0d9-2306de485710" providerId="ADAL" clId="{7E0854A5-6449-46B4-B25A-1DE18910F4F6}" dt="2023-09-04T18:42:33.736" v="339" actId="208"/>
          <ac:spMkLst>
            <pc:docMk/>
            <pc:sldMk cId="1609841441" sldId="393"/>
            <ac:spMk id="1131" creationId="{0BDB1AF0-805A-606E-9D6B-F388B929EC78}"/>
          </ac:spMkLst>
        </pc:spChg>
        <pc:grpChg chg="add mod">
          <ac:chgData name="Barbara Lima" userId="cf93c4ad-c55e-4ce4-a0d9-2306de485710" providerId="ADAL" clId="{7E0854A5-6449-46B4-B25A-1DE18910F4F6}" dt="2023-09-05T13:25:40.388" v="2134" actId="12788"/>
          <ac:grpSpMkLst>
            <pc:docMk/>
            <pc:sldMk cId="1609841441" sldId="393"/>
            <ac:grpSpMk id="54" creationId="{3D79FF85-D978-3974-D91F-5F943CD5DCF1}"/>
          </ac:grpSpMkLst>
        </pc:grpChg>
        <pc:grpChg chg="add mod">
          <ac:chgData name="Barbara Lima" userId="cf93c4ad-c55e-4ce4-a0d9-2306de485710" providerId="ADAL" clId="{7E0854A5-6449-46B4-B25A-1DE18910F4F6}" dt="2023-09-05T13:25:40.388" v="2134" actId="12788"/>
          <ac:grpSpMkLst>
            <pc:docMk/>
            <pc:sldMk cId="1609841441" sldId="393"/>
            <ac:grpSpMk id="55" creationId="{A5D49FAB-3EF1-2B51-E5BC-93666B8061AA}"/>
          </ac:grpSpMkLst>
        </pc:grpChg>
        <pc:picChg chg="mod">
          <ac:chgData name="Barbara Lima" userId="cf93c4ad-c55e-4ce4-a0d9-2306de485710" providerId="ADAL" clId="{7E0854A5-6449-46B4-B25A-1DE18910F4F6}" dt="2023-09-05T13:24:28.822" v="2119" actId="1076"/>
          <ac:picMkLst>
            <pc:docMk/>
            <pc:sldMk cId="1609841441" sldId="393"/>
            <ac:picMk id="29" creationId="{6BD8C749-9171-044D-F0D6-B87874787ECE}"/>
          </ac:picMkLst>
        </pc:picChg>
        <pc:picChg chg="del">
          <ac:chgData name="Barbara Lima" userId="cf93c4ad-c55e-4ce4-a0d9-2306de485710" providerId="ADAL" clId="{7E0854A5-6449-46B4-B25A-1DE18910F4F6}" dt="2023-09-04T18:33:42.435" v="169" actId="478"/>
          <ac:picMkLst>
            <pc:docMk/>
            <pc:sldMk cId="1609841441" sldId="393"/>
            <ac:picMk id="33" creationId="{D34EB03B-3B1F-F1F9-C1A3-9CF1AF648817}"/>
          </ac:picMkLst>
        </pc:picChg>
        <pc:picChg chg="mod">
          <ac:chgData name="Barbara Lima" userId="cf93c4ad-c55e-4ce4-a0d9-2306de485710" providerId="ADAL" clId="{7E0854A5-6449-46B4-B25A-1DE18910F4F6}" dt="2023-09-05T13:26:06.105" v="2148" actId="1036"/>
          <ac:picMkLst>
            <pc:docMk/>
            <pc:sldMk cId="1609841441" sldId="393"/>
            <ac:picMk id="1045" creationId="{29612717-DEFD-01B1-89A9-E56C5D7FD20E}"/>
          </ac:picMkLst>
        </pc:picChg>
        <pc:picChg chg="mod">
          <ac:chgData name="Barbara Lima" userId="cf93c4ad-c55e-4ce4-a0d9-2306de485710" providerId="ADAL" clId="{7E0854A5-6449-46B4-B25A-1DE18910F4F6}" dt="2023-09-05T13:26:45.499" v="2153" actId="1076"/>
          <ac:picMkLst>
            <pc:docMk/>
            <pc:sldMk cId="1609841441" sldId="393"/>
            <ac:picMk id="1070" creationId="{B03D65B1-F74E-E138-FD16-043B993FC967}"/>
          </ac:picMkLst>
        </pc:picChg>
        <pc:picChg chg="del">
          <ac:chgData name="Barbara Lima" userId="cf93c4ad-c55e-4ce4-a0d9-2306de485710" providerId="ADAL" clId="{7E0854A5-6449-46B4-B25A-1DE18910F4F6}" dt="2023-09-04T18:33:40.394" v="168" actId="478"/>
          <ac:picMkLst>
            <pc:docMk/>
            <pc:sldMk cId="1609841441" sldId="393"/>
            <ac:picMk id="1071" creationId="{F91ADF0E-24CB-ABC8-549F-5321AA0C7077}"/>
          </ac:picMkLst>
        </pc:picChg>
        <pc:picChg chg="mod">
          <ac:chgData name="Barbara Lima" userId="cf93c4ad-c55e-4ce4-a0d9-2306de485710" providerId="ADAL" clId="{7E0854A5-6449-46B4-B25A-1DE18910F4F6}" dt="2023-09-05T13:24:48.110" v="2126" actId="1076"/>
          <ac:picMkLst>
            <pc:docMk/>
            <pc:sldMk cId="1609841441" sldId="393"/>
            <ac:picMk id="1076" creationId="{445CE564-9539-7087-B180-F22BF582C7AC}"/>
          </ac:picMkLst>
        </pc:picChg>
        <pc:picChg chg="mod">
          <ac:chgData name="Barbara Lima" userId="cf93c4ad-c55e-4ce4-a0d9-2306de485710" providerId="ADAL" clId="{7E0854A5-6449-46B4-B25A-1DE18910F4F6}" dt="2023-09-05T13:26:10.645" v="2151" actId="1036"/>
          <ac:picMkLst>
            <pc:docMk/>
            <pc:sldMk cId="1609841441" sldId="393"/>
            <ac:picMk id="1084" creationId="{B37E0A79-E237-FD67-EDD2-22701A6DE0E9}"/>
          </ac:picMkLst>
        </pc:picChg>
        <pc:picChg chg="mod">
          <ac:chgData name="Barbara Lima" userId="cf93c4ad-c55e-4ce4-a0d9-2306de485710" providerId="ADAL" clId="{7E0854A5-6449-46B4-B25A-1DE18910F4F6}" dt="2023-09-05T13:26:10.645" v="2151" actId="1036"/>
          <ac:picMkLst>
            <pc:docMk/>
            <pc:sldMk cId="1609841441" sldId="393"/>
            <ac:picMk id="1088" creationId="{A40B1DCC-86D8-A52A-F2EE-D8547D6B45D9}"/>
          </ac:picMkLst>
        </pc:picChg>
        <pc:picChg chg="mod">
          <ac:chgData name="Barbara Lima" userId="cf93c4ad-c55e-4ce4-a0d9-2306de485710" providerId="ADAL" clId="{7E0854A5-6449-46B4-B25A-1DE18910F4F6}" dt="2023-09-05T13:26:06.105" v="2148" actId="1036"/>
          <ac:picMkLst>
            <pc:docMk/>
            <pc:sldMk cId="1609841441" sldId="393"/>
            <ac:picMk id="1104" creationId="{9A8A1CBB-1524-4C24-4B0F-334942297966}"/>
          </ac:picMkLst>
        </pc:picChg>
        <pc:picChg chg="mod">
          <ac:chgData name="Barbara Lima" userId="cf93c4ad-c55e-4ce4-a0d9-2306de485710" providerId="ADAL" clId="{7E0854A5-6449-46B4-B25A-1DE18910F4F6}" dt="2023-09-05T13:24:48.110" v="2126" actId="1076"/>
          <ac:picMkLst>
            <pc:docMk/>
            <pc:sldMk cId="1609841441" sldId="393"/>
            <ac:picMk id="1155" creationId="{B7E8D026-9D26-16E1-3F75-B2C17DA29A1D}"/>
          </ac:picMkLst>
        </pc:picChg>
        <pc:cxnChg chg="mod">
          <ac:chgData name="Barbara Lima" userId="cf93c4ad-c55e-4ce4-a0d9-2306de485710" providerId="ADAL" clId="{7E0854A5-6449-46B4-B25A-1DE18910F4F6}" dt="2023-09-05T13:26:10.645" v="2151" actId="1036"/>
          <ac:cxnSpMkLst>
            <pc:docMk/>
            <pc:sldMk cId="1609841441" sldId="393"/>
            <ac:cxnSpMk id="22" creationId="{D0449A7B-6375-EFB0-82CB-EBEF93FF2A29}"/>
          </ac:cxnSpMkLst>
        </pc:cxnChg>
        <pc:cxnChg chg="del mod">
          <ac:chgData name="Barbara Lima" userId="cf93c4ad-c55e-4ce4-a0d9-2306de485710" providerId="ADAL" clId="{7E0854A5-6449-46B4-B25A-1DE18910F4F6}" dt="2023-09-04T18:33:45.867" v="170" actId="478"/>
          <ac:cxnSpMkLst>
            <pc:docMk/>
            <pc:sldMk cId="1609841441" sldId="393"/>
            <ac:cxnSpMk id="34" creationId="{E3070FFF-1AE7-EDF3-F8EF-AECC8B7EDD52}"/>
          </ac:cxnSpMkLst>
        </pc:cxnChg>
        <pc:cxnChg chg="mod">
          <ac:chgData name="Barbara Lima" userId="cf93c4ad-c55e-4ce4-a0d9-2306de485710" providerId="ADAL" clId="{7E0854A5-6449-46B4-B25A-1DE18910F4F6}" dt="2023-09-05T13:24:28.822" v="2119" actId="1076"/>
          <ac:cxnSpMkLst>
            <pc:docMk/>
            <pc:sldMk cId="1609841441" sldId="393"/>
            <ac:cxnSpMk id="37" creationId="{F643E9DF-EB52-E5EC-A816-EF543EDAF11F}"/>
          </ac:cxnSpMkLst>
        </pc:cxnChg>
        <pc:cxnChg chg="del mod">
          <ac:chgData name="Barbara Lima" userId="cf93c4ad-c55e-4ce4-a0d9-2306de485710" providerId="ADAL" clId="{7E0854A5-6449-46B4-B25A-1DE18910F4F6}" dt="2023-09-04T18:33:37.459" v="167" actId="478"/>
          <ac:cxnSpMkLst>
            <pc:docMk/>
            <pc:sldMk cId="1609841441" sldId="393"/>
            <ac:cxnSpMk id="51" creationId="{24FA3DDA-E898-7FCD-02C6-AA84F08BBD24}"/>
          </ac:cxnSpMkLst>
        </pc:cxnChg>
        <pc:cxnChg chg="mod">
          <ac:chgData name="Barbara Lima" userId="cf93c4ad-c55e-4ce4-a0d9-2306de485710" providerId="ADAL" clId="{7E0854A5-6449-46B4-B25A-1DE18910F4F6}" dt="2023-09-05T13:26:42.828" v="2152" actId="404"/>
          <ac:cxnSpMkLst>
            <pc:docMk/>
            <pc:sldMk cId="1609841441" sldId="393"/>
            <ac:cxnSpMk id="56" creationId="{92A182A7-F779-93F0-1E46-3A09DA1CF1C5}"/>
          </ac:cxnSpMkLst>
        </pc:cxnChg>
        <pc:cxnChg chg="mod">
          <ac:chgData name="Barbara Lima" userId="cf93c4ad-c55e-4ce4-a0d9-2306de485710" providerId="ADAL" clId="{7E0854A5-6449-46B4-B25A-1DE18910F4F6}" dt="2023-09-05T13:25:40.388" v="2134" actId="12788"/>
          <ac:cxnSpMkLst>
            <pc:docMk/>
            <pc:sldMk cId="1609841441" sldId="393"/>
            <ac:cxnSpMk id="62" creationId="{40768150-7C93-4B02-1289-50566AF0F9C7}"/>
          </ac:cxnSpMkLst>
        </pc:cxnChg>
        <pc:cxnChg chg="mod">
          <ac:chgData name="Barbara Lima" userId="cf93c4ad-c55e-4ce4-a0d9-2306de485710" providerId="ADAL" clId="{7E0854A5-6449-46B4-B25A-1DE18910F4F6}" dt="2023-09-05T13:27:18.986" v="2157" actId="14100"/>
          <ac:cxnSpMkLst>
            <pc:docMk/>
            <pc:sldMk cId="1609841441" sldId="393"/>
            <ac:cxnSpMk id="1025" creationId="{25C1D7A6-6E5F-EC3D-7122-05CD5086CD22}"/>
          </ac:cxnSpMkLst>
        </pc:cxnChg>
        <pc:cxnChg chg="mod">
          <ac:chgData name="Barbara Lima" userId="cf93c4ad-c55e-4ce4-a0d9-2306de485710" providerId="ADAL" clId="{7E0854A5-6449-46B4-B25A-1DE18910F4F6}" dt="2023-09-05T13:26:10.645" v="2151" actId="1036"/>
          <ac:cxnSpMkLst>
            <pc:docMk/>
            <pc:sldMk cId="1609841441" sldId="393"/>
            <ac:cxnSpMk id="1036" creationId="{96037F15-9984-CC69-878A-CF7AFB9997FC}"/>
          </ac:cxnSpMkLst>
        </pc:cxnChg>
        <pc:cxnChg chg="mod">
          <ac:chgData name="Barbara Lima" userId="cf93c4ad-c55e-4ce4-a0d9-2306de485710" providerId="ADAL" clId="{7E0854A5-6449-46B4-B25A-1DE18910F4F6}" dt="2023-09-05T13:26:06.105" v="2148" actId="1036"/>
          <ac:cxnSpMkLst>
            <pc:docMk/>
            <pc:sldMk cId="1609841441" sldId="393"/>
            <ac:cxnSpMk id="1041" creationId="{1FC68464-7B42-CC00-AA92-028CC56EAF62}"/>
          </ac:cxnSpMkLst>
        </pc:cxnChg>
        <pc:cxnChg chg="mod">
          <ac:chgData name="Barbara Lima" userId="cf93c4ad-c55e-4ce4-a0d9-2306de485710" providerId="ADAL" clId="{7E0854A5-6449-46B4-B25A-1DE18910F4F6}" dt="2023-09-05T13:26:06.105" v="2148" actId="1036"/>
          <ac:cxnSpMkLst>
            <pc:docMk/>
            <pc:sldMk cId="1609841441" sldId="393"/>
            <ac:cxnSpMk id="1046" creationId="{9BC7BF22-D2D1-2838-730C-E66CED9EF167}"/>
          </ac:cxnSpMkLst>
        </pc:cxnChg>
        <pc:cxnChg chg="mod">
          <ac:chgData name="Barbara Lima" userId="cf93c4ad-c55e-4ce4-a0d9-2306de485710" providerId="ADAL" clId="{7E0854A5-6449-46B4-B25A-1DE18910F4F6}" dt="2023-09-05T13:24:48.110" v="2126" actId="1076"/>
          <ac:cxnSpMkLst>
            <pc:docMk/>
            <pc:sldMk cId="1609841441" sldId="393"/>
            <ac:cxnSpMk id="1078" creationId="{7278221E-B94F-6D4A-4201-97567791BEDF}"/>
          </ac:cxnSpMkLst>
        </pc:cxnChg>
        <pc:cxnChg chg="mod">
          <ac:chgData name="Barbara Lima" userId="cf93c4ad-c55e-4ce4-a0d9-2306de485710" providerId="ADAL" clId="{7E0854A5-6449-46B4-B25A-1DE18910F4F6}" dt="2023-09-05T13:24:48.110" v="2126" actId="1076"/>
          <ac:cxnSpMkLst>
            <pc:docMk/>
            <pc:sldMk cId="1609841441" sldId="393"/>
            <ac:cxnSpMk id="1164" creationId="{7D1FF122-99E3-459B-15AC-4E69EEC537EF}"/>
          </ac:cxnSpMkLst>
        </pc:cxnChg>
      </pc:sldChg>
      <pc:sldChg chg="addSp delSp modSp new del mod">
        <pc:chgData name="Barbara Lima" userId="cf93c4ad-c55e-4ce4-a0d9-2306de485710" providerId="ADAL" clId="{7E0854A5-6449-46B4-B25A-1DE18910F4F6}" dt="2023-09-05T11:36:16.598" v="1209" actId="47"/>
        <pc:sldMkLst>
          <pc:docMk/>
          <pc:sldMk cId="371163883" sldId="394"/>
        </pc:sldMkLst>
        <pc:spChg chg="del">
          <ac:chgData name="Barbara Lima" userId="cf93c4ad-c55e-4ce4-a0d9-2306de485710" providerId="ADAL" clId="{7E0854A5-6449-46B4-B25A-1DE18910F4F6}" dt="2023-09-05T11:31:13.830" v="1198" actId="478"/>
          <ac:spMkLst>
            <pc:docMk/>
            <pc:sldMk cId="371163883" sldId="394"/>
            <ac:spMk id="2" creationId="{144865A5-B429-2EC3-EDE6-B9608ADDCC36}"/>
          </ac:spMkLst>
        </pc:spChg>
        <pc:spChg chg="del">
          <ac:chgData name="Barbara Lima" userId="cf93c4ad-c55e-4ce4-a0d9-2306de485710" providerId="ADAL" clId="{7E0854A5-6449-46B4-B25A-1DE18910F4F6}" dt="2023-09-05T11:31:11.836" v="1197" actId="478"/>
          <ac:spMkLst>
            <pc:docMk/>
            <pc:sldMk cId="371163883" sldId="394"/>
            <ac:spMk id="3" creationId="{C505A636-F02E-C848-3931-D90E94F35071}"/>
          </ac:spMkLst>
        </pc:spChg>
        <pc:spChg chg="add del">
          <ac:chgData name="Barbara Lima" userId="cf93c4ad-c55e-4ce4-a0d9-2306de485710" providerId="ADAL" clId="{7E0854A5-6449-46B4-B25A-1DE18910F4F6}" dt="2023-09-05T11:31:30.878" v="1200" actId="478"/>
          <ac:spMkLst>
            <pc:docMk/>
            <pc:sldMk cId="371163883" sldId="394"/>
            <ac:spMk id="4" creationId="{B2EB18B1-C3CD-1971-5139-3C0DC35E211E}"/>
          </ac:spMkLst>
        </pc:spChg>
        <pc:picChg chg="add mod">
          <ac:chgData name="Barbara Lima" userId="cf93c4ad-c55e-4ce4-a0d9-2306de485710" providerId="ADAL" clId="{7E0854A5-6449-46B4-B25A-1DE18910F4F6}" dt="2023-09-05T11:32:12.503" v="1205" actId="1076"/>
          <ac:picMkLst>
            <pc:docMk/>
            <pc:sldMk cId="371163883" sldId="394"/>
            <ac:picMk id="6" creationId="{55744D20-508C-FE1B-AA4E-329F5CBCEB6A}"/>
          </ac:picMkLst>
        </pc:picChg>
        <pc:picChg chg="add mod">
          <ac:chgData name="Barbara Lima" userId="cf93c4ad-c55e-4ce4-a0d9-2306de485710" providerId="ADAL" clId="{7E0854A5-6449-46B4-B25A-1DE18910F4F6}" dt="2023-09-05T11:32:21.725" v="1208" actId="732"/>
          <ac:picMkLst>
            <pc:docMk/>
            <pc:sldMk cId="371163883" sldId="394"/>
            <ac:picMk id="1028" creationId="{1FF46A8A-0B42-4EB1-E896-6D0970C1DA0C}"/>
          </ac:picMkLst>
        </pc:picChg>
      </pc:sldChg>
    </pc:docChg>
  </pc:docChgLst>
  <pc:docChgLst>
    <pc:chgData name="Barbara Lima" userId="cf93c4ad-c55e-4ce4-a0d9-2306de485710" providerId="ADAL" clId="{9BA21098-6DCE-4569-88BB-9D10DBCD98F4}"/>
    <pc:docChg chg="undo custSel addSld modSld">
      <pc:chgData name="Barbara Lima" userId="cf93c4ad-c55e-4ce4-a0d9-2306de485710" providerId="ADAL" clId="{9BA21098-6DCE-4569-88BB-9D10DBCD98F4}" dt="2023-09-04T13:27:06.117" v="604" actId="14100"/>
      <pc:docMkLst>
        <pc:docMk/>
      </pc:docMkLst>
      <pc:sldChg chg="modSp mod">
        <pc:chgData name="Barbara Lima" userId="cf93c4ad-c55e-4ce4-a0d9-2306de485710" providerId="ADAL" clId="{9BA21098-6DCE-4569-88BB-9D10DBCD98F4}" dt="2023-09-04T12:29:22.785" v="125" actId="1035"/>
        <pc:sldMkLst>
          <pc:docMk/>
          <pc:sldMk cId="3688054595" sldId="388"/>
        </pc:sldMkLst>
        <pc:spChg chg="mod">
          <ac:chgData name="Barbara Lima" userId="cf93c4ad-c55e-4ce4-a0d9-2306de485710" providerId="ADAL" clId="{9BA21098-6DCE-4569-88BB-9D10DBCD98F4}" dt="2023-09-04T12:29:07.312" v="90" actId="1076"/>
          <ac:spMkLst>
            <pc:docMk/>
            <pc:sldMk cId="3688054595" sldId="388"/>
            <ac:spMk id="3" creationId="{4A2A2F28-E9C2-F4F6-AE2A-F1BE05F1834F}"/>
          </ac:spMkLst>
        </pc:spChg>
        <pc:spChg chg="mod">
          <ac:chgData name="Barbara Lima" userId="cf93c4ad-c55e-4ce4-a0d9-2306de485710" providerId="ADAL" clId="{9BA21098-6DCE-4569-88BB-9D10DBCD98F4}" dt="2023-09-04T12:24:54.303" v="75" actId="1037"/>
          <ac:spMkLst>
            <pc:docMk/>
            <pc:sldMk cId="3688054595" sldId="388"/>
            <ac:spMk id="19" creationId="{B4A2A104-33F1-BBAE-690F-9CC89CEEA8CA}"/>
          </ac:spMkLst>
        </pc:spChg>
        <pc:spChg chg="mod">
          <ac:chgData name="Barbara Lima" userId="cf93c4ad-c55e-4ce4-a0d9-2306de485710" providerId="ADAL" clId="{9BA21098-6DCE-4569-88BB-9D10DBCD98F4}" dt="2023-09-04T12:29:22.785" v="125" actId="1035"/>
          <ac:spMkLst>
            <pc:docMk/>
            <pc:sldMk cId="3688054595" sldId="388"/>
            <ac:spMk id="20" creationId="{7FB15665-3C5B-4FB9-E2CC-DB410676139E}"/>
          </ac:spMkLst>
        </pc:spChg>
        <pc:spChg chg="mod">
          <ac:chgData name="Barbara Lima" userId="cf93c4ad-c55e-4ce4-a0d9-2306de485710" providerId="ADAL" clId="{9BA21098-6DCE-4569-88BB-9D10DBCD98F4}" dt="2023-09-04T12:23:27.215" v="28" actId="1038"/>
          <ac:spMkLst>
            <pc:docMk/>
            <pc:sldMk cId="3688054595" sldId="388"/>
            <ac:spMk id="21" creationId="{33CF1F88-CADF-06FC-0019-41853C955C88}"/>
          </ac:spMkLst>
        </pc:spChg>
        <pc:spChg chg="mod">
          <ac:chgData name="Barbara Lima" userId="cf93c4ad-c55e-4ce4-a0d9-2306de485710" providerId="ADAL" clId="{9BA21098-6DCE-4569-88BB-9D10DBCD98F4}" dt="2023-09-04T12:24:38.074" v="48" actId="1038"/>
          <ac:spMkLst>
            <pc:docMk/>
            <pc:sldMk cId="3688054595" sldId="388"/>
            <ac:spMk id="38" creationId="{63F4C8F6-0AA3-AB4C-C013-D07E279CAB57}"/>
          </ac:spMkLst>
        </pc:spChg>
        <pc:picChg chg="mod">
          <ac:chgData name="Barbara Lima" userId="cf93c4ad-c55e-4ce4-a0d9-2306de485710" providerId="ADAL" clId="{9BA21098-6DCE-4569-88BB-9D10DBCD98F4}" dt="2023-09-04T12:23:27.215" v="28" actId="1038"/>
          <ac:picMkLst>
            <pc:docMk/>
            <pc:sldMk cId="3688054595" sldId="388"/>
            <ac:picMk id="1045" creationId="{29612717-DEFD-01B1-89A9-E56C5D7FD20E}"/>
          </ac:picMkLst>
        </pc:picChg>
        <pc:picChg chg="mod">
          <ac:chgData name="Barbara Lima" userId="cf93c4ad-c55e-4ce4-a0d9-2306de485710" providerId="ADAL" clId="{9BA21098-6DCE-4569-88BB-9D10DBCD98F4}" dt="2023-09-04T12:29:22.785" v="125" actId="1035"/>
          <ac:picMkLst>
            <pc:docMk/>
            <pc:sldMk cId="3688054595" sldId="388"/>
            <ac:picMk id="1084" creationId="{B37E0A79-E237-FD67-EDD2-22701A6DE0E9}"/>
          </ac:picMkLst>
        </pc:picChg>
        <pc:picChg chg="mod">
          <ac:chgData name="Barbara Lima" userId="cf93c4ad-c55e-4ce4-a0d9-2306de485710" providerId="ADAL" clId="{9BA21098-6DCE-4569-88BB-9D10DBCD98F4}" dt="2023-09-04T12:29:22.785" v="125" actId="1035"/>
          <ac:picMkLst>
            <pc:docMk/>
            <pc:sldMk cId="3688054595" sldId="388"/>
            <ac:picMk id="1088" creationId="{A40B1DCC-86D8-A52A-F2EE-D8547D6B45D9}"/>
          </ac:picMkLst>
        </pc:picChg>
        <pc:picChg chg="mod">
          <ac:chgData name="Barbara Lima" userId="cf93c4ad-c55e-4ce4-a0d9-2306de485710" providerId="ADAL" clId="{9BA21098-6DCE-4569-88BB-9D10DBCD98F4}" dt="2023-09-04T12:23:27.215" v="28" actId="1038"/>
          <ac:picMkLst>
            <pc:docMk/>
            <pc:sldMk cId="3688054595" sldId="388"/>
            <ac:picMk id="1104" creationId="{9A8A1CBB-1524-4C24-4B0F-334942297966}"/>
          </ac:picMkLst>
        </pc:picChg>
        <pc:cxnChg chg="mod">
          <ac:chgData name="Barbara Lima" userId="cf93c4ad-c55e-4ce4-a0d9-2306de485710" providerId="ADAL" clId="{9BA21098-6DCE-4569-88BB-9D10DBCD98F4}" dt="2023-09-04T12:29:22.785" v="125" actId="1035"/>
          <ac:cxnSpMkLst>
            <pc:docMk/>
            <pc:sldMk cId="3688054595" sldId="388"/>
            <ac:cxnSpMk id="22" creationId="{D0449A7B-6375-EFB0-82CB-EBEF93FF2A29}"/>
          </ac:cxnSpMkLst>
        </pc:cxnChg>
        <pc:cxnChg chg="mod">
          <ac:chgData name="Barbara Lima" userId="cf93c4ad-c55e-4ce4-a0d9-2306de485710" providerId="ADAL" clId="{9BA21098-6DCE-4569-88BB-9D10DBCD98F4}" dt="2023-09-04T12:25:12.599" v="78" actId="14100"/>
          <ac:cxnSpMkLst>
            <pc:docMk/>
            <pc:sldMk cId="3688054595" sldId="388"/>
            <ac:cxnSpMk id="62" creationId="{40768150-7C93-4B02-1289-50566AF0F9C7}"/>
          </ac:cxnSpMkLst>
        </pc:cxnChg>
        <pc:cxnChg chg="mod">
          <ac:chgData name="Barbara Lima" userId="cf93c4ad-c55e-4ce4-a0d9-2306de485710" providerId="ADAL" clId="{9BA21098-6DCE-4569-88BB-9D10DBCD98F4}" dt="2023-09-04T12:29:07.312" v="90" actId="1076"/>
          <ac:cxnSpMkLst>
            <pc:docMk/>
            <pc:sldMk cId="3688054595" sldId="388"/>
            <ac:cxnSpMk id="1025" creationId="{25C1D7A6-6E5F-EC3D-7122-05CD5086CD22}"/>
          </ac:cxnSpMkLst>
        </pc:cxnChg>
        <pc:cxnChg chg="mod">
          <ac:chgData name="Barbara Lima" userId="cf93c4ad-c55e-4ce4-a0d9-2306de485710" providerId="ADAL" clId="{9BA21098-6DCE-4569-88BB-9D10DBCD98F4}" dt="2023-09-04T12:29:22.785" v="125" actId="1035"/>
          <ac:cxnSpMkLst>
            <pc:docMk/>
            <pc:sldMk cId="3688054595" sldId="388"/>
            <ac:cxnSpMk id="1036" creationId="{96037F15-9984-CC69-878A-CF7AFB9997FC}"/>
          </ac:cxnSpMkLst>
        </pc:cxnChg>
        <pc:cxnChg chg="mod">
          <ac:chgData name="Barbara Lima" userId="cf93c4ad-c55e-4ce4-a0d9-2306de485710" providerId="ADAL" clId="{9BA21098-6DCE-4569-88BB-9D10DBCD98F4}" dt="2023-09-04T12:25:04.444" v="77" actId="14100"/>
          <ac:cxnSpMkLst>
            <pc:docMk/>
            <pc:sldMk cId="3688054595" sldId="388"/>
            <ac:cxnSpMk id="1041" creationId="{1FC68464-7B42-CC00-AA92-028CC56EAF62}"/>
          </ac:cxnSpMkLst>
        </pc:cxnChg>
        <pc:cxnChg chg="mod">
          <ac:chgData name="Barbara Lima" userId="cf93c4ad-c55e-4ce4-a0d9-2306de485710" providerId="ADAL" clId="{9BA21098-6DCE-4569-88BB-9D10DBCD98F4}" dt="2023-09-04T12:23:27.215" v="28" actId="1038"/>
          <ac:cxnSpMkLst>
            <pc:docMk/>
            <pc:sldMk cId="3688054595" sldId="388"/>
            <ac:cxnSpMk id="1046" creationId="{9BC7BF22-D2D1-2838-730C-E66CED9EF167}"/>
          </ac:cxnSpMkLst>
        </pc:cxnChg>
      </pc:sldChg>
      <pc:sldChg chg="addSp delSp modSp add mod">
        <pc:chgData name="Barbara Lima" userId="cf93c4ad-c55e-4ce4-a0d9-2306de485710" providerId="ADAL" clId="{9BA21098-6DCE-4569-88BB-9D10DBCD98F4}" dt="2023-09-04T13:27:06.117" v="604" actId="14100"/>
        <pc:sldMkLst>
          <pc:docMk/>
          <pc:sldMk cId="3077287049" sldId="392"/>
        </pc:sldMkLst>
        <pc:spChg chg="mod">
          <ac:chgData name="Barbara Lima" userId="cf93c4ad-c55e-4ce4-a0d9-2306de485710" providerId="ADAL" clId="{9BA21098-6DCE-4569-88BB-9D10DBCD98F4}" dt="2023-09-04T13:09:35.580" v="518" actId="1076"/>
          <ac:spMkLst>
            <pc:docMk/>
            <pc:sldMk cId="3077287049" sldId="392"/>
            <ac:spMk id="2" creationId="{20596646-46AD-5157-7BD1-211C4BD696E9}"/>
          </ac:spMkLst>
        </pc:spChg>
        <pc:spChg chg="mod">
          <ac:chgData name="Barbara Lima" userId="cf93c4ad-c55e-4ce4-a0d9-2306de485710" providerId="ADAL" clId="{9BA21098-6DCE-4569-88BB-9D10DBCD98F4}" dt="2023-09-04T13:06:50.314" v="506" actId="1076"/>
          <ac:spMkLst>
            <pc:docMk/>
            <pc:sldMk cId="3077287049" sldId="392"/>
            <ac:spMk id="3" creationId="{4A2A2F28-E9C2-F4F6-AE2A-F1BE05F1834F}"/>
          </ac:spMkLst>
        </pc:spChg>
        <pc:spChg chg="del">
          <ac:chgData name="Barbara Lima" userId="cf93c4ad-c55e-4ce4-a0d9-2306de485710" providerId="ADAL" clId="{9BA21098-6DCE-4569-88BB-9D10DBCD98F4}" dt="2023-09-04T12:53:48.986" v="127" actId="478"/>
          <ac:spMkLst>
            <pc:docMk/>
            <pc:sldMk cId="3077287049" sldId="392"/>
            <ac:spMk id="4" creationId="{1B061F93-A674-36A3-55EC-91E2AFE269BB}"/>
          </ac:spMkLst>
        </pc:spChg>
        <pc:spChg chg="mod">
          <ac:chgData name="Barbara Lima" userId="cf93c4ad-c55e-4ce4-a0d9-2306de485710" providerId="ADAL" clId="{9BA21098-6DCE-4569-88BB-9D10DBCD98F4}" dt="2023-09-04T12:55:43.510" v="208" actId="1076"/>
          <ac:spMkLst>
            <pc:docMk/>
            <pc:sldMk cId="3077287049" sldId="392"/>
            <ac:spMk id="15" creationId="{10938E69-D141-3195-5914-69DD816F714A}"/>
          </ac:spMkLst>
        </pc:spChg>
        <pc:spChg chg="del">
          <ac:chgData name="Barbara Lima" userId="cf93c4ad-c55e-4ce4-a0d9-2306de485710" providerId="ADAL" clId="{9BA21098-6DCE-4569-88BB-9D10DBCD98F4}" dt="2023-09-04T12:53:50.671" v="128" actId="478"/>
          <ac:spMkLst>
            <pc:docMk/>
            <pc:sldMk cId="3077287049" sldId="392"/>
            <ac:spMk id="16" creationId="{DE594037-FFC6-1F10-A766-13E1CED873FB}"/>
          </ac:spMkLst>
        </pc:spChg>
        <pc:spChg chg="add mod">
          <ac:chgData name="Barbara Lima" userId="cf93c4ad-c55e-4ce4-a0d9-2306de485710" providerId="ADAL" clId="{9BA21098-6DCE-4569-88BB-9D10DBCD98F4}" dt="2023-09-04T13:26:48.773" v="601" actId="1076"/>
          <ac:spMkLst>
            <pc:docMk/>
            <pc:sldMk cId="3077287049" sldId="392"/>
            <ac:spMk id="17" creationId="{171E528C-C33E-EA54-3976-274B3803EF43}"/>
          </ac:spMkLst>
        </pc:spChg>
        <pc:spChg chg="del">
          <ac:chgData name="Barbara Lima" userId="cf93c4ad-c55e-4ce4-a0d9-2306de485710" providerId="ADAL" clId="{9BA21098-6DCE-4569-88BB-9D10DBCD98F4}" dt="2023-09-04T12:53:55.739" v="130" actId="478"/>
          <ac:spMkLst>
            <pc:docMk/>
            <pc:sldMk cId="3077287049" sldId="392"/>
            <ac:spMk id="18" creationId="{EF297D15-89D4-5A8D-43C8-BA186B411156}"/>
          </ac:spMkLst>
        </pc:spChg>
        <pc:spChg chg="mod">
          <ac:chgData name="Barbara Lima" userId="cf93c4ad-c55e-4ce4-a0d9-2306de485710" providerId="ADAL" clId="{9BA21098-6DCE-4569-88BB-9D10DBCD98F4}" dt="2023-09-04T13:22:05.432" v="557" actId="1035"/>
          <ac:spMkLst>
            <pc:docMk/>
            <pc:sldMk cId="3077287049" sldId="392"/>
            <ac:spMk id="19" creationId="{B4A2A104-33F1-BBAE-690F-9CC89CEEA8CA}"/>
          </ac:spMkLst>
        </pc:spChg>
        <pc:spChg chg="mod">
          <ac:chgData name="Barbara Lima" userId="cf93c4ad-c55e-4ce4-a0d9-2306de485710" providerId="ADAL" clId="{9BA21098-6DCE-4569-88BB-9D10DBCD98F4}" dt="2023-09-04T13:06:56.076" v="514" actId="1036"/>
          <ac:spMkLst>
            <pc:docMk/>
            <pc:sldMk cId="3077287049" sldId="392"/>
            <ac:spMk id="20" creationId="{7FB15665-3C5B-4FB9-E2CC-DB410676139E}"/>
          </ac:spMkLst>
        </pc:spChg>
        <pc:spChg chg="mod">
          <ac:chgData name="Barbara Lima" userId="cf93c4ad-c55e-4ce4-a0d9-2306de485710" providerId="ADAL" clId="{9BA21098-6DCE-4569-88BB-9D10DBCD98F4}" dt="2023-09-04T13:22:05.432" v="557" actId="1035"/>
          <ac:spMkLst>
            <pc:docMk/>
            <pc:sldMk cId="3077287049" sldId="392"/>
            <ac:spMk id="21" creationId="{33CF1F88-CADF-06FC-0019-41853C955C88}"/>
          </ac:spMkLst>
        </pc:spChg>
        <pc:spChg chg="add mod">
          <ac:chgData name="Barbara Lima" userId="cf93c4ad-c55e-4ce4-a0d9-2306de485710" providerId="ADAL" clId="{9BA21098-6DCE-4569-88BB-9D10DBCD98F4}" dt="2023-09-04T13:26:43.115" v="600" actId="1076"/>
          <ac:spMkLst>
            <pc:docMk/>
            <pc:sldMk cId="3077287049" sldId="392"/>
            <ac:spMk id="23" creationId="{A982BE2C-5FE4-1492-6D2F-9CEA48588491}"/>
          </ac:spMkLst>
        </pc:spChg>
        <pc:spChg chg="mod">
          <ac:chgData name="Barbara Lima" userId="cf93c4ad-c55e-4ce4-a0d9-2306de485710" providerId="ADAL" clId="{9BA21098-6DCE-4569-88BB-9D10DBCD98F4}" dt="2023-09-04T13:22:08.529" v="558" actId="1076"/>
          <ac:spMkLst>
            <pc:docMk/>
            <pc:sldMk cId="3077287049" sldId="392"/>
            <ac:spMk id="25" creationId="{2024C9DA-74CF-416D-83E5-E212812433C7}"/>
          </ac:spMkLst>
        </pc:spChg>
        <pc:spChg chg="mod">
          <ac:chgData name="Barbara Lima" userId="cf93c4ad-c55e-4ce4-a0d9-2306de485710" providerId="ADAL" clId="{9BA21098-6DCE-4569-88BB-9D10DBCD98F4}" dt="2023-09-04T13:09:35.580" v="518" actId="1076"/>
          <ac:spMkLst>
            <pc:docMk/>
            <pc:sldMk cId="3077287049" sldId="392"/>
            <ac:spMk id="26" creationId="{09AFA524-8452-8FAB-F2A3-C08F3BA7F4F7}"/>
          </ac:spMkLst>
        </pc:spChg>
        <pc:spChg chg="del">
          <ac:chgData name="Barbara Lima" userId="cf93c4ad-c55e-4ce4-a0d9-2306de485710" providerId="ADAL" clId="{9BA21098-6DCE-4569-88BB-9D10DBCD98F4}" dt="2023-09-04T12:53:48.986" v="127" actId="478"/>
          <ac:spMkLst>
            <pc:docMk/>
            <pc:sldMk cId="3077287049" sldId="392"/>
            <ac:spMk id="27" creationId="{9BE638FA-6B7D-A24D-7B2F-C4ACCDDBD2F2}"/>
          </ac:spMkLst>
        </pc:spChg>
        <pc:spChg chg="mod">
          <ac:chgData name="Barbara Lima" userId="cf93c4ad-c55e-4ce4-a0d9-2306de485710" providerId="ADAL" clId="{9BA21098-6DCE-4569-88BB-9D10DBCD98F4}" dt="2023-09-04T13:22:05.432" v="557" actId="1035"/>
          <ac:spMkLst>
            <pc:docMk/>
            <pc:sldMk cId="3077287049" sldId="392"/>
            <ac:spMk id="38" creationId="{63F4C8F6-0AA3-AB4C-C013-D07E279CAB57}"/>
          </ac:spMkLst>
        </pc:spChg>
        <pc:spChg chg="mod">
          <ac:chgData name="Barbara Lima" userId="cf93c4ad-c55e-4ce4-a0d9-2306de485710" providerId="ADAL" clId="{9BA21098-6DCE-4569-88BB-9D10DBCD98F4}" dt="2023-09-04T13:06:02.410" v="467" actId="1076"/>
          <ac:spMkLst>
            <pc:docMk/>
            <pc:sldMk cId="3077287049" sldId="392"/>
            <ac:spMk id="39" creationId="{D9D43E78-C1A2-2B31-766D-386CC855085A}"/>
          </ac:spMkLst>
        </pc:spChg>
        <pc:spChg chg="add mod">
          <ac:chgData name="Barbara Lima" userId="cf93c4ad-c55e-4ce4-a0d9-2306de485710" providerId="ADAL" clId="{9BA21098-6DCE-4569-88BB-9D10DBCD98F4}" dt="2023-09-04T13:13:27.390" v="524" actId="1076"/>
          <ac:spMkLst>
            <pc:docMk/>
            <pc:sldMk cId="3077287049" sldId="392"/>
            <ac:spMk id="55" creationId="{BA16B753-ADF9-A449-9C17-785F0C9DCD8D}"/>
          </ac:spMkLst>
        </pc:spChg>
        <pc:spChg chg="add del mod">
          <ac:chgData name="Barbara Lima" userId="cf93c4ad-c55e-4ce4-a0d9-2306de485710" providerId="ADAL" clId="{9BA21098-6DCE-4569-88BB-9D10DBCD98F4}" dt="2023-09-04T13:05:23.377" v="433" actId="478"/>
          <ac:spMkLst>
            <pc:docMk/>
            <pc:sldMk cId="3077287049" sldId="392"/>
            <ac:spMk id="58" creationId="{6420894D-0D73-2FFF-F87E-4F93063F1302}"/>
          </ac:spMkLst>
        </pc:spChg>
        <pc:spChg chg="add mod">
          <ac:chgData name="Barbara Lima" userId="cf93c4ad-c55e-4ce4-a0d9-2306de485710" providerId="ADAL" clId="{9BA21098-6DCE-4569-88BB-9D10DBCD98F4}" dt="2023-09-04T13:06:42.753" v="491" actId="20577"/>
          <ac:spMkLst>
            <pc:docMk/>
            <pc:sldMk cId="3077287049" sldId="392"/>
            <ac:spMk id="63" creationId="{522C904F-C7E1-E4D1-B17A-F935B0B99DE0}"/>
          </ac:spMkLst>
        </pc:spChg>
        <pc:spChg chg="add del mod">
          <ac:chgData name="Barbara Lima" userId="cf93c4ad-c55e-4ce4-a0d9-2306de485710" providerId="ADAL" clId="{9BA21098-6DCE-4569-88BB-9D10DBCD98F4}" dt="2023-09-04T13:06:17.565" v="470" actId="478"/>
          <ac:spMkLst>
            <pc:docMk/>
            <pc:sldMk cId="3077287049" sldId="392"/>
            <ac:spMk id="1024" creationId="{F3C247C1-0482-BAE4-28CE-D2A82C3E0A1F}"/>
          </ac:spMkLst>
        </pc:spChg>
        <pc:spChg chg="add mod">
          <ac:chgData name="Barbara Lima" userId="cf93c4ad-c55e-4ce4-a0d9-2306de485710" providerId="ADAL" clId="{9BA21098-6DCE-4569-88BB-9D10DBCD98F4}" dt="2023-09-04T13:22:05.432" v="557" actId="1035"/>
          <ac:spMkLst>
            <pc:docMk/>
            <pc:sldMk cId="3077287049" sldId="392"/>
            <ac:spMk id="1044" creationId="{1E7E0F92-84EC-B6F4-F29F-543F87AE3B5F}"/>
          </ac:spMkLst>
        </pc:spChg>
        <pc:graphicFrameChg chg="add mod modGraphic">
          <ac:chgData name="Barbara Lima" userId="cf93c4ad-c55e-4ce4-a0d9-2306de485710" providerId="ADAL" clId="{9BA21098-6DCE-4569-88BB-9D10DBCD98F4}" dt="2023-09-04T13:24:33.799" v="568" actId="1076"/>
          <ac:graphicFrameMkLst>
            <pc:docMk/>
            <pc:sldMk cId="3077287049" sldId="392"/>
            <ac:graphicFrameMk id="57" creationId="{317BAE8C-9625-6416-6F1D-92FB96FA2799}"/>
          </ac:graphicFrameMkLst>
        </pc:graphicFrameChg>
        <pc:picChg chg="del">
          <ac:chgData name="Barbara Lima" userId="cf93c4ad-c55e-4ce4-a0d9-2306de485710" providerId="ADAL" clId="{9BA21098-6DCE-4569-88BB-9D10DBCD98F4}" dt="2023-09-04T12:53:48.986" v="127" actId="478"/>
          <ac:picMkLst>
            <pc:docMk/>
            <pc:sldMk cId="3077287049" sldId="392"/>
            <ac:picMk id="29" creationId="{6BD8C749-9171-044D-F0D6-B87874787ECE}"/>
          </ac:picMkLst>
        </pc:picChg>
        <pc:picChg chg="del mod">
          <ac:chgData name="Barbara Lima" userId="cf93c4ad-c55e-4ce4-a0d9-2306de485710" providerId="ADAL" clId="{9BA21098-6DCE-4569-88BB-9D10DBCD98F4}" dt="2023-09-04T12:55:04.801" v="172" actId="478"/>
          <ac:picMkLst>
            <pc:docMk/>
            <pc:sldMk cId="3077287049" sldId="392"/>
            <ac:picMk id="33" creationId="{D34EB03B-3B1F-F1F9-C1A3-9CF1AF648817}"/>
          </ac:picMkLst>
        </pc:picChg>
        <pc:picChg chg="add mod">
          <ac:chgData name="Barbara Lima" userId="cf93c4ad-c55e-4ce4-a0d9-2306de485710" providerId="ADAL" clId="{9BA21098-6DCE-4569-88BB-9D10DBCD98F4}" dt="2023-09-04T13:13:11.716" v="521" actId="1076"/>
          <ac:picMkLst>
            <pc:docMk/>
            <pc:sldMk cId="3077287049" sldId="392"/>
            <ac:picMk id="1042" creationId="{831D96B7-E04D-61E1-97B2-AB861AA20157}"/>
          </ac:picMkLst>
        </pc:picChg>
        <pc:picChg chg="add mod">
          <ac:chgData name="Barbara Lima" userId="cf93c4ad-c55e-4ce4-a0d9-2306de485710" providerId="ADAL" clId="{9BA21098-6DCE-4569-88BB-9D10DBCD98F4}" dt="2023-09-04T13:22:33.155" v="565" actId="1076"/>
          <ac:picMkLst>
            <pc:docMk/>
            <pc:sldMk cId="3077287049" sldId="392"/>
            <ac:picMk id="1043" creationId="{8B9B48FD-0311-8BE7-DE34-743C78174C86}"/>
          </ac:picMkLst>
        </pc:picChg>
        <pc:picChg chg="mod">
          <ac:chgData name="Barbara Lima" userId="cf93c4ad-c55e-4ce4-a0d9-2306de485710" providerId="ADAL" clId="{9BA21098-6DCE-4569-88BB-9D10DBCD98F4}" dt="2023-09-04T13:22:05.432" v="557" actId="1035"/>
          <ac:picMkLst>
            <pc:docMk/>
            <pc:sldMk cId="3077287049" sldId="392"/>
            <ac:picMk id="1045" creationId="{29612717-DEFD-01B1-89A9-E56C5D7FD20E}"/>
          </ac:picMkLst>
        </pc:picChg>
        <pc:picChg chg="add mod">
          <ac:chgData name="Barbara Lima" userId="cf93c4ad-c55e-4ce4-a0d9-2306de485710" providerId="ADAL" clId="{9BA21098-6DCE-4569-88BB-9D10DBCD98F4}" dt="2023-09-04T13:22:05.432" v="557" actId="1035"/>
          <ac:picMkLst>
            <pc:docMk/>
            <pc:sldMk cId="3077287049" sldId="392"/>
            <ac:picMk id="1047" creationId="{6E3AA078-D4F9-7AE1-33A6-7207812B7AA4}"/>
          </ac:picMkLst>
        </pc:picChg>
        <pc:picChg chg="del">
          <ac:chgData name="Barbara Lima" userId="cf93c4ad-c55e-4ce4-a0d9-2306de485710" providerId="ADAL" clId="{9BA21098-6DCE-4569-88BB-9D10DBCD98F4}" dt="2023-09-04T12:53:48.986" v="127" actId="478"/>
          <ac:picMkLst>
            <pc:docMk/>
            <pc:sldMk cId="3077287049" sldId="392"/>
            <ac:picMk id="1070" creationId="{B03D65B1-F74E-E138-FD16-043B993FC967}"/>
          </ac:picMkLst>
        </pc:picChg>
        <pc:picChg chg="del">
          <ac:chgData name="Barbara Lima" userId="cf93c4ad-c55e-4ce4-a0d9-2306de485710" providerId="ADAL" clId="{9BA21098-6DCE-4569-88BB-9D10DBCD98F4}" dt="2023-09-04T12:55:05.521" v="173" actId="478"/>
          <ac:picMkLst>
            <pc:docMk/>
            <pc:sldMk cId="3077287049" sldId="392"/>
            <ac:picMk id="1071" creationId="{F91ADF0E-24CB-ABC8-549F-5321AA0C7077}"/>
          </ac:picMkLst>
        </pc:picChg>
        <pc:picChg chg="del">
          <ac:chgData name="Barbara Lima" userId="cf93c4ad-c55e-4ce4-a0d9-2306de485710" providerId="ADAL" clId="{9BA21098-6DCE-4569-88BB-9D10DBCD98F4}" dt="2023-09-04T12:53:57.179" v="132" actId="478"/>
          <ac:picMkLst>
            <pc:docMk/>
            <pc:sldMk cId="3077287049" sldId="392"/>
            <ac:picMk id="1076" creationId="{445CE564-9539-7087-B180-F22BF582C7AC}"/>
          </ac:picMkLst>
        </pc:picChg>
        <pc:picChg chg="add mod">
          <ac:chgData name="Barbara Lima" userId="cf93c4ad-c55e-4ce4-a0d9-2306de485710" providerId="ADAL" clId="{9BA21098-6DCE-4569-88BB-9D10DBCD98F4}" dt="2023-09-04T13:23:27.492" v="567" actId="1076"/>
          <ac:picMkLst>
            <pc:docMk/>
            <pc:sldMk cId="3077287049" sldId="392"/>
            <ac:picMk id="1081" creationId="{B872E5F5-9F81-9D1E-909F-A1E391DBC1A9}"/>
          </ac:picMkLst>
        </pc:picChg>
        <pc:picChg chg="mod">
          <ac:chgData name="Barbara Lima" userId="cf93c4ad-c55e-4ce4-a0d9-2306de485710" providerId="ADAL" clId="{9BA21098-6DCE-4569-88BB-9D10DBCD98F4}" dt="2023-09-04T13:06:56.076" v="514" actId="1036"/>
          <ac:picMkLst>
            <pc:docMk/>
            <pc:sldMk cId="3077287049" sldId="392"/>
            <ac:picMk id="1084" creationId="{B37E0A79-E237-FD67-EDD2-22701A6DE0E9}"/>
          </ac:picMkLst>
        </pc:picChg>
        <pc:picChg chg="mod">
          <ac:chgData name="Barbara Lima" userId="cf93c4ad-c55e-4ce4-a0d9-2306de485710" providerId="ADAL" clId="{9BA21098-6DCE-4569-88BB-9D10DBCD98F4}" dt="2023-09-04T13:06:56.076" v="514" actId="1036"/>
          <ac:picMkLst>
            <pc:docMk/>
            <pc:sldMk cId="3077287049" sldId="392"/>
            <ac:picMk id="1088" creationId="{A40B1DCC-86D8-A52A-F2EE-D8547D6B45D9}"/>
          </ac:picMkLst>
        </pc:picChg>
        <pc:picChg chg="mod">
          <ac:chgData name="Barbara Lima" userId="cf93c4ad-c55e-4ce4-a0d9-2306de485710" providerId="ADAL" clId="{9BA21098-6DCE-4569-88BB-9D10DBCD98F4}" dt="2023-09-04T13:22:05.432" v="557" actId="1035"/>
          <ac:picMkLst>
            <pc:docMk/>
            <pc:sldMk cId="3077287049" sldId="392"/>
            <ac:picMk id="1104" creationId="{9A8A1CBB-1524-4C24-4B0F-334942297966}"/>
          </ac:picMkLst>
        </pc:picChg>
        <pc:picChg chg="del">
          <ac:chgData name="Barbara Lima" userId="cf93c4ad-c55e-4ce4-a0d9-2306de485710" providerId="ADAL" clId="{9BA21098-6DCE-4569-88BB-9D10DBCD98F4}" dt="2023-09-04T12:53:56.691" v="131" actId="478"/>
          <ac:picMkLst>
            <pc:docMk/>
            <pc:sldMk cId="3077287049" sldId="392"/>
            <ac:picMk id="1155" creationId="{B7E8D026-9D26-16E1-3F75-B2C17DA29A1D}"/>
          </ac:picMkLst>
        </pc:picChg>
        <pc:cxnChg chg="mod">
          <ac:chgData name="Barbara Lima" userId="cf93c4ad-c55e-4ce4-a0d9-2306de485710" providerId="ADAL" clId="{9BA21098-6DCE-4569-88BB-9D10DBCD98F4}" dt="2023-09-04T13:06:56.076" v="514" actId="1036"/>
          <ac:cxnSpMkLst>
            <pc:docMk/>
            <pc:sldMk cId="3077287049" sldId="392"/>
            <ac:cxnSpMk id="22" creationId="{D0449A7B-6375-EFB0-82CB-EBEF93FF2A29}"/>
          </ac:cxnSpMkLst>
        </pc:cxnChg>
        <pc:cxnChg chg="mod">
          <ac:chgData name="Barbara Lima" userId="cf93c4ad-c55e-4ce4-a0d9-2306de485710" providerId="ADAL" clId="{9BA21098-6DCE-4569-88BB-9D10DBCD98F4}" dt="2023-09-04T12:55:43.510" v="208" actId="1076"/>
          <ac:cxnSpMkLst>
            <pc:docMk/>
            <pc:sldMk cId="3077287049" sldId="392"/>
            <ac:cxnSpMk id="34" creationId="{E3070FFF-1AE7-EDF3-F8EF-AECC8B7EDD52}"/>
          </ac:cxnSpMkLst>
        </pc:cxnChg>
        <pc:cxnChg chg="del mod">
          <ac:chgData name="Barbara Lima" userId="cf93c4ad-c55e-4ce4-a0d9-2306de485710" providerId="ADAL" clId="{9BA21098-6DCE-4569-88BB-9D10DBCD98F4}" dt="2023-09-04T12:53:51.998" v="129" actId="478"/>
          <ac:cxnSpMkLst>
            <pc:docMk/>
            <pc:sldMk cId="3077287049" sldId="392"/>
            <ac:cxnSpMk id="37" creationId="{F643E9DF-EB52-E5EC-A816-EF543EDAF11F}"/>
          </ac:cxnSpMkLst>
        </pc:cxnChg>
        <pc:cxnChg chg="mod">
          <ac:chgData name="Barbara Lima" userId="cf93c4ad-c55e-4ce4-a0d9-2306de485710" providerId="ADAL" clId="{9BA21098-6DCE-4569-88BB-9D10DBCD98F4}" dt="2023-09-04T12:55:43.510" v="208" actId="1076"/>
          <ac:cxnSpMkLst>
            <pc:docMk/>
            <pc:sldMk cId="3077287049" sldId="392"/>
            <ac:cxnSpMk id="51" creationId="{24FA3DDA-E898-7FCD-02C6-AA84F08BBD24}"/>
          </ac:cxnSpMkLst>
        </pc:cxnChg>
        <pc:cxnChg chg="del mod">
          <ac:chgData name="Barbara Lima" userId="cf93c4ad-c55e-4ce4-a0d9-2306de485710" providerId="ADAL" clId="{9BA21098-6DCE-4569-88BB-9D10DBCD98F4}" dt="2023-09-04T12:53:48.986" v="127" actId="478"/>
          <ac:cxnSpMkLst>
            <pc:docMk/>
            <pc:sldMk cId="3077287049" sldId="392"/>
            <ac:cxnSpMk id="56" creationId="{92A182A7-F779-93F0-1E46-3A09DA1CF1C5}"/>
          </ac:cxnSpMkLst>
        </pc:cxnChg>
        <pc:cxnChg chg="mod">
          <ac:chgData name="Barbara Lima" userId="cf93c4ad-c55e-4ce4-a0d9-2306de485710" providerId="ADAL" clId="{9BA21098-6DCE-4569-88BB-9D10DBCD98F4}" dt="2023-09-04T13:26:43.115" v="600" actId="1076"/>
          <ac:cxnSpMkLst>
            <pc:docMk/>
            <pc:sldMk cId="3077287049" sldId="392"/>
            <ac:cxnSpMk id="62" creationId="{40768150-7C93-4B02-1289-50566AF0F9C7}"/>
          </ac:cxnSpMkLst>
        </pc:cxnChg>
        <pc:cxnChg chg="mod">
          <ac:chgData name="Barbara Lima" userId="cf93c4ad-c55e-4ce4-a0d9-2306de485710" providerId="ADAL" clId="{9BA21098-6DCE-4569-88BB-9D10DBCD98F4}" dt="2023-09-04T13:26:52.094" v="602" actId="14100"/>
          <ac:cxnSpMkLst>
            <pc:docMk/>
            <pc:sldMk cId="3077287049" sldId="392"/>
            <ac:cxnSpMk id="1025" creationId="{25C1D7A6-6E5F-EC3D-7122-05CD5086CD22}"/>
          </ac:cxnSpMkLst>
        </pc:cxnChg>
        <pc:cxnChg chg="add mod">
          <ac:chgData name="Barbara Lima" userId="cf93c4ad-c55e-4ce4-a0d9-2306de485710" providerId="ADAL" clId="{9BA21098-6DCE-4569-88BB-9D10DBCD98F4}" dt="2023-09-04T13:27:06.117" v="604" actId="14100"/>
          <ac:cxnSpMkLst>
            <pc:docMk/>
            <pc:sldMk cId="3077287049" sldId="392"/>
            <ac:cxnSpMk id="1027" creationId="{240DEB25-A8B0-9F1D-609C-3F81581D430E}"/>
          </ac:cxnSpMkLst>
        </pc:cxnChg>
        <pc:cxnChg chg="mod">
          <ac:chgData name="Barbara Lima" userId="cf93c4ad-c55e-4ce4-a0d9-2306de485710" providerId="ADAL" clId="{9BA21098-6DCE-4569-88BB-9D10DBCD98F4}" dt="2023-09-04T13:06:56.076" v="514" actId="1036"/>
          <ac:cxnSpMkLst>
            <pc:docMk/>
            <pc:sldMk cId="3077287049" sldId="392"/>
            <ac:cxnSpMk id="1036" creationId="{96037F15-9984-CC69-878A-CF7AFB9997FC}"/>
          </ac:cxnSpMkLst>
        </pc:cxnChg>
        <pc:cxnChg chg="add del mod">
          <ac:chgData name="Barbara Lima" userId="cf93c4ad-c55e-4ce4-a0d9-2306de485710" providerId="ADAL" clId="{9BA21098-6DCE-4569-88BB-9D10DBCD98F4}" dt="2023-09-04T13:13:13.475" v="522" actId="478"/>
          <ac:cxnSpMkLst>
            <pc:docMk/>
            <pc:sldMk cId="3077287049" sldId="392"/>
            <ac:cxnSpMk id="1040" creationId="{49237C98-1757-8647-7947-E2962CFAAAAE}"/>
          </ac:cxnSpMkLst>
        </pc:cxnChg>
        <pc:cxnChg chg="mod">
          <ac:chgData name="Barbara Lima" userId="cf93c4ad-c55e-4ce4-a0d9-2306de485710" providerId="ADAL" clId="{9BA21098-6DCE-4569-88BB-9D10DBCD98F4}" dt="2023-09-04T13:22:05.432" v="557" actId="1035"/>
          <ac:cxnSpMkLst>
            <pc:docMk/>
            <pc:sldMk cId="3077287049" sldId="392"/>
            <ac:cxnSpMk id="1041" creationId="{1FC68464-7B42-CC00-AA92-028CC56EAF62}"/>
          </ac:cxnSpMkLst>
        </pc:cxnChg>
        <pc:cxnChg chg="mod">
          <ac:chgData name="Barbara Lima" userId="cf93c4ad-c55e-4ce4-a0d9-2306de485710" providerId="ADAL" clId="{9BA21098-6DCE-4569-88BB-9D10DBCD98F4}" dt="2023-09-04T13:22:05.432" v="557" actId="1035"/>
          <ac:cxnSpMkLst>
            <pc:docMk/>
            <pc:sldMk cId="3077287049" sldId="392"/>
            <ac:cxnSpMk id="1046" creationId="{9BC7BF22-D2D1-2838-730C-E66CED9EF167}"/>
          </ac:cxnSpMkLst>
        </pc:cxnChg>
        <pc:cxnChg chg="add mod">
          <ac:chgData name="Barbara Lima" userId="cf93c4ad-c55e-4ce4-a0d9-2306de485710" providerId="ADAL" clId="{9BA21098-6DCE-4569-88BB-9D10DBCD98F4}" dt="2023-09-04T13:22:05.432" v="557" actId="1035"/>
          <ac:cxnSpMkLst>
            <pc:docMk/>
            <pc:sldMk cId="3077287049" sldId="392"/>
            <ac:cxnSpMk id="1048" creationId="{5AD1F785-261D-4997-883D-18B9DDFFFC44}"/>
          </ac:cxnSpMkLst>
        </pc:cxnChg>
        <pc:cxnChg chg="add mod">
          <ac:chgData name="Barbara Lima" userId="cf93c4ad-c55e-4ce4-a0d9-2306de485710" providerId="ADAL" clId="{9BA21098-6DCE-4569-88BB-9D10DBCD98F4}" dt="2023-09-04T13:22:28.598" v="564" actId="14100"/>
          <ac:cxnSpMkLst>
            <pc:docMk/>
            <pc:sldMk cId="3077287049" sldId="392"/>
            <ac:cxnSpMk id="1049" creationId="{944618B7-5AD5-9017-0565-3E8E09EA47F3}"/>
          </ac:cxnSpMkLst>
        </pc:cxnChg>
        <pc:cxnChg chg="del mod">
          <ac:chgData name="Barbara Lima" userId="cf93c4ad-c55e-4ce4-a0d9-2306de485710" providerId="ADAL" clId="{9BA21098-6DCE-4569-88BB-9D10DBCD98F4}" dt="2023-09-04T13:16:55.583" v="525" actId="478"/>
          <ac:cxnSpMkLst>
            <pc:docMk/>
            <pc:sldMk cId="3077287049" sldId="392"/>
            <ac:cxnSpMk id="1078" creationId="{7278221E-B94F-6D4A-4201-97567791BEDF}"/>
          </ac:cxnSpMkLst>
        </pc:cxnChg>
        <pc:cxnChg chg="mod">
          <ac:chgData name="Barbara Lima" userId="cf93c4ad-c55e-4ce4-a0d9-2306de485710" providerId="ADAL" clId="{9BA21098-6DCE-4569-88BB-9D10DBCD98F4}" dt="2023-09-04T13:26:43.115" v="600" actId="1076"/>
          <ac:cxnSpMkLst>
            <pc:docMk/>
            <pc:sldMk cId="3077287049" sldId="392"/>
            <ac:cxnSpMk id="1164" creationId="{7D1FF122-99E3-459B-15AC-4E69EEC537EF}"/>
          </ac:cxnSpMkLst>
        </pc:cxnChg>
      </pc:sldChg>
    </pc:docChg>
  </pc:docChgLst>
  <pc:docChgLst>
    <pc:chgData name="Barbara Lima" userId="cf93c4ad-c55e-4ce4-a0d9-2306de485710" providerId="ADAL" clId="{FB7700A3-AD9B-4D54-A383-41FEE3072F47}"/>
    <pc:docChg chg="undo custSel addSld modSld">
      <pc:chgData name="Barbara Lima" userId="cf93c4ad-c55e-4ce4-a0d9-2306de485710" providerId="ADAL" clId="{FB7700A3-AD9B-4D54-A383-41FEE3072F47}" dt="2023-08-07T20:20:59.517" v="4104" actId="17032"/>
      <pc:docMkLst>
        <pc:docMk/>
      </pc:docMkLst>
      <pc:sldChg chg="modSp mod">
        <pc:chgData name="Barbara Lima" userId="cf93c4ad-c55e-4ce4-a0d9-2306de485710" providerId="ADAL" clId="{FB7700A3-AD9B-4D54-A383-41FEE3072F47}" dt="2023-08-07T18:54:26.234" v="2" actId="20577"/>
        <pc:sldMkLst>
          <pc:docMk/>
          <pc:sldMk cId="1712932940" sldId="375"/>
        </pc:sldMkLst>
        <pc:spChg chg="mod">
          <ac:chgData name="Barbara Lima" userId="cf93c4ad-c55e-4ce4-a0d9-2306de485710" providerId="ADAL" clId="{FB7700A3-AD9B-4D54-A383-41FEE3072F47}" dt="2023-08-07T18:54:26.234" v="2" actId="20577"/>
          <ac:spMkLst>
            <pc:docMk/>
            <pc:sldMk cId="1712932940" sldId="375"/>
            <ac:spMk id="3" creationId="{257E8E5B-D9B7-440B-A365-0F2081A40744}"/>
          </ac:spMkLst>
        </pc:spChg>
      </pc:sldChg>
      <pc:sldChg chg="addSp delSp modSp mod">
        <pc:chgData name="Barbara Lima" userId="cf93c4ad-c55e-4ce4-a0d9-2306de485710" providerId="ADAL" clId="{FB7700A3-AD9B-4D54-A383-41FEE3072F47}" dt="2023-08-07T20:16:18.784" v="3888" actId="478"/>
        <pc:sldMkLst>
          <pc:docMk/>
          <pc:sldMk cId="339604794" sldId="376"/>
        </pc:sldMkLst>
        <pc:spChg chg="del">
          <ac:chgData name="Barbara Lima" userId="cf93c4ad-c55e-4ce4-a0d9-2306de485710" providerId="ADAL" clId="{FB7700A3-AD9B-4D54-A383-41FEE3072F47}" dt="2023-08-07T19:57:34.285" v="3206" actId="21"/>
          <ac:spMkLst>
            <pc:docMk/>
            <pc:sldMk cId="339604794" sldId="376"/>
            <ac:spMk id="7" creationId="{0BCAB99F-F88A-FB22-D6DE-2E35205FC8F5}"/>
          </ac:spMkLst>
        </pc:spChg>
        <pc:spChg chg="del">
          <ac:chgData name="Barbara Lima" userId="cf93c4ad-c55e-4ce4-a0d9-2306de485710" providerId="ADAL" clId="{FB7700A3-AD9B-4D54-A383-41FEE3072F47}" dt="2023-08-07T19:57:34.285" v="3206" actId="21"/>
          <ac:spMkLst>
            <pc:docMk/>
            <pc:sldMk cId="339604794" sldId="376"/>
            <ac:spMk id="8" creationId="{579775B3-8B97-82C8-CA82-554E3E75E4BC}"/>
          </ac:spMkLst>
        </pc:spChg>
        <pc:spChg chg="add mod">
          <ac:chgData name="Barbara Lima" userId="cf93c4ad-c55e-4ce4-a0d9-2306de485710" providerId="ADAL" clId="{FB7700A3-AD9B-4D54-A383-41FEE3072F47}" dt="2023-08-07T20:05:52.632" v="3398" actId="1076"/>
          <ac:spMkLst>
            <pc:docMk/>
            <pc:sldMk cId="339604794" sldId="376"/>
            <ac:spMk id="10" creationId="{C1C6A9C4-1380-D8D5-EB17-0E9BCC285118}"/>
          </ac:spMkLst>
        </pc:spChg>
        <pc:spChg chg="add mod">
          <ac:chgData name="Barbara Lima" userId="cf93c4ad-c55e-4ce4-a0d9-2306de485710" providerId="ADAL" clId="{FB7700A3-AD9B-4D54-A383-41FEE3072F47}" dt="2023-08-07T20:06:14.898" v="3427" actId="20577"/>
          <ac:spMkLst>
            <pc:docMk/>
            <pc:sldMk cId="339604794" sldId="376"/>
            <ac:spMk id="11" creationId="{2D73002E-4417-D643-6C1C-1CD10294BF46}"/>
          </ac:spMkLst>
        </pc:spChg>
        <pc:spChg chg="mod">
          <ac:chgData name="Barbara Lima" userId="cf93c4ad-c55e-4ce4-a0d9-2306de485710" providerId="ADAL" clId="{FB7700A3-AD9B-4D54-A383-41FEE3072F47}" dt="2023-08-07T19:58:30.363" v="3219" actId="1076"/>
          <ac:spMkLst>
            <pc:docMk/>
            <pc:sldMk cId="339604794" sldId="376"/>
            <ac:spMk id="12" creationId="{479A0AFD-A5D0-0ED1-B913-A6B2F0796E91}"/>
          </ac:spMkLst>
        </pc:spChg>
        <pc:spChg chg="mod">
          <ac:chgData name="Barbara Lima" userId="cf93c4ad-c55e-4ce4-a0d9-2306de485710" providerId="ADAL" clId="{FB7700A3-AD9B-4D54-A383-41FEE3072F47}" dt="2023-08-07T19:58:30.363" v="3219" actId="1076"/>
          <ac:spMkLst>
            <pc:docMk/>
            <pc:sldMk cId="339604794" sldId="376"/>
            <ac:spMk id="13" creationId="{6BA53A1D-8041-4536-7054-B166B92117DA}"/>
          </ac:spMkLst>
        </pc:spChg>
        <pc:spChg chg="del">
          <ac:chgData name="Barbara Lima" userId="cf93c4ad-c55e-4ce4-a0d9-2306de485710" providerId="ADAL" clId="{FB7700A3-AD9B-4D54-A383-41FEE3072F47}" dt="2023-08-07T20:16:18.784" v="3888" actId="478"/>
          <ac:spMkLst>
            <pc:docMk/>
            <pc:sldMk cId="339604794" sldId="376"/>
            <ac:spMk id="16" creationId="{F15C9EF4-9C4C-F4D7-4BB1-8BED47ADAEA7}"/>
          </ac:spMkLst>
        </pc:spChg>
      </pc:sldChg>
      <pc:sldChg chg="addSp delSp modSp mod">
        <pc:chgData name="Barbara Lima" userId="cf93c4ad-c55e-4ce4-a0d9-2306de485710" providerId="ADAL" clId="{FB7700A3-AD9B-4D54-A383-41FEE3072F47}" dt="2023-08-07T20:04:05.755" v="3322" actId="1076"/>
        <pc:sldMkLst>
          <pc:docMk/>
          <pc:sldMk cId="3964142287" sldId="380"/>
        </pc:sldMkLst>
        <pc:spChg chg="mod">
          <ac:chgData name="Barbara Lima" userId="cf93c4ad-c55e-4ce4-a0d9-2306de485710" providerId="ADAL" clId="{FB7700A3-AD9B-4D54-A383-41FEE3072F47}" dt="2023-08-07T20:01:45.386" v="3308" actId="1076"/>
          <ac:spMkLst>
            <pc:docMk/>
            <pc:sldMk cId="3964142287" sldId="380"/>
            <ac:spMk id="4" creationId="{F9A0427F-BE90-A8B7-C969-CC3CAA110ADD}"/>
          </ac:spMkLst>
        </pc:spChg>
        <pc:spChg chg="mod">
          <ac:chgData name="Barbara Lima" userId="cf93c4ad-c55e-4ce4-a0d9-2306de485710" providerId="ADAL" clId="{FB7700A3-AD9B-4D54-A383-41FEE3072F47}" dt="2023-08-07T20:01:49.843" v="3310" actId="1076"/>
          <ac:spMkLst>
            <pc:docMk/>
            <pc:sldMk cId="3964142287" sldId="380"/>
            <ac:spMk id="6" creationId="{29A245CA-FCA0-7880-CF37-7F923EFC3F84}"/>
          </ac:spMkLst>
        </pc:spChg>
        <pc:spChg chg="mod">
          <ac:chgData name="Barbara Lima" userId="cf93c4ad-c55e-4ce4-a0d9-2306de485710" providerId="ADAL" clId="{FB7700A3-AD9B-4D54-A383-41FEE3072F47}" dt="2023-08-07T20:01:41.224" v="3307" actId="20577"/>
          <ac:spMkLst>
            <pc:docMk/>
            <pc:sldMk cId="3964142287" sldId="380"/>
            <ac:spMk id="1112" creationId="{5F023AF0-9D7C-7623-6B0B-711273B38D98}"/>
          </ac:spMkLst>
        </pc:spChg>
        <pc:spChg chg="mod">
          <ac:chgData name="Barbara Lima" userId="cf93c4ad-c55e-4ce4-a0d9-2306de485710" providerId="ADAL" clId="{FB7700A3-AD9B-4D54-A383-41FEE3072F47}" dt="2023-08-07T20:03:58.652" v="3321" actId="1076"/>
          <ac:spMkLst>
            <pc:docMk/>
            <pc:sldMk cId="3964142287" sldId="380"/>
            <ac:spMk id="1113" creationId="{4DFED5F2-D09D-95A1-C763-C94F4C9BFBCB}"/>
          </ac:spMkLst>
        </pc:spChg>
        <pc:picChg chg="mod">
          <ac:chgData name="Barbara Lima" userId="cf93c4ad-c55e-4ce4-a0d9-2306de485710" providerId="ADAL" clId="{FB7700A3-AD9B-4D54-A383-41FEE3072F47}" dt="2023-08-07T20:04:05.755" v="3322" actId="1076"/>
          <ac:picMkLst>
            <pc:docMk/>
            <pc:sldMk cId="3964142287" sldId="380"/>
            <ac:picMk id="2" creationId="{DB29FE63-B4DC-F05C-7991-55CEB9592DF9}"/>
          </ac:picMkLst>
        </pc:picChg>
        <pc:picChg chg="mod">
          <ac:chgData name="Barbara Lima" userId="cf93c4ad-c55e-4ce4-a0d9-2306de485710" providerId="ADAL" clId="{FB7700A3-AD9B-4D54-A383-41FEE3072F47}" dt="2023-08-07T19:59:49.824" v="3223" actId="1076"/>
          <ac:picMkLst>
            <pc:docMk/>
            <pc:sldMk cId="3964142287" sldId="380"/>
            <ac:picMk id="3" creationId="{F077D9CA-7857-0905-7F15-E17FDD9494E9}"/>
          </ac:picMkLst>
        </pc:picChg>
        <pc:picChg chg="del mod">
          <ac:chgData name="Barbara Lima" userId="cf93c4ad-c55e-4ce4-a0d9-2306de485710" providerId="ADAL" clId="{FB7700A3-AD9B-4D54-A383-41FEE3072F47}" dt="2023-08-07T20:02:45.050" v="3311" actId="478"/>
          <ac:picMkLst>
            <pc:docMk/>
            <pc:sldMk cId="3964142287" sldId="380"/>
            <ac:picMk id="5" creationId="{33C01FFB-448C-A70F-B3C8-EBB1EBB3D465}"/>
          </ac:picMkLst>
        </pc:picChg>
        <pc:picChg chg="add mod">
          <ac:chgData name="Barbara Lima" userId="cf93c4ad-c55e-4ce4-a0d9-2306de485710" providerId="ADAL" clId="{FB7700A3-AD9B-4D54-A383-41FEE3072F47}" dt="2023-08-07T20:03:38.868" v="3318" actId="1076"/>
          <ac:picMkLst>
            <pc:docMk/>
            <pc:sldMk cId="3964142287" sldId="380"/>
            <ac:picMk id="8" creationId="{10A90CDD-574D-D783-9F60-2C53B89C7B0E}"/>
          </ac:picMkLst>
        </pc:picChg>
      </pc:sldChg>
      <pc:sldChg chg="addSp modSp mod">
        <pc:chgData name="Barbara Lima" userId="cf93c4ad-c55e-4ce4-a0d9-2306de485710" providerId="ADAL" clId="{FB7700A3-AD9B-4D54-A383-41FEE3072F47}" dt="2023-08-07T19:58:20.237" v="3218" actId="1076"/>
        <pc:sldMkLst>
          <pc:docMk/>
          <pc:sldMk cId="1704890094" sldId="384"/>
        </pc:sldMkLst>
        <pc:spChg chg="mod">
          <ac:chgData name="Barbara Lima" userId="cf93c4ad-c55e-4ce4-a0d9-2306de485710" providerId="ADAL" clId="{FB7700A3-AD9B-4D54-A383-41FEE3072F47}" dt="2023-08-07T19:58:11.994" v="3216" actId="1076"/>
          <ac:spMkLst>
            <pc:docMk/>
            <pc:sldMk cId="1704890094" sldId="384"/>
            <ac:spMk id="8" creationId="{32C49153-CF33-66ED-FF21-F5657508A8BD}"/>
          </ac:spMkLst>
        </pc:spChg>
        <pc:spChg chg="mod">
          <ac:chgData name="Barbara Lima" userId="cf93c4ad-c55e-4ce4-a0d9-2306de485710" providerId="ADAL" clId="{FB7700A3-AD9B-4D54-A383-41FEE3072F47}" dt="2023-08-07T19:58:20.237" v="3218" actId="1076"/>
          <ac:spMkLst>
            <pc:docMk/>
            <pc:sldMk cId="1704890094" sldId="384"/>
            <ac:spMk id="14" creationId="{B1DFA037-46CB-2C80-1157-4BC855884FB7}"/>
          </ac:spMkLst>
        </pc:spChg>
        <pc:spChg chg="add mod">
          <ac:chgData name="Barbara Lima" userId="cf93c4ad-c55e-4ce4-a0d9-2306de485710" providerId="ADAL" clId="{FB7700A3-AD9B-4D54-A383-41FEE3072F47}" dt="2023-08-07T19:57:58.178" v="3211" actId="1076"/>
          <ac:spMkLst>
            <pc:docMk/>
            <pc:sldMk cId="1704890094" sldId="384"/>
            <ac:spMk id="19" creationId="{813413BC-3416-E1E4-3857-887D275380A9}"/>
          </ac:spMkLst>
        </pc:spChg>
        <pc:spChg chg="add mod">
          <ac:chgData name="Barbara Lima" userId="cf93c4ad-c55e-4ce4-a0d9-2306de485710" providerId="ADAL" clId="{FB7700A3-AD9B-4D54-A383-41FEE3072F47}" dt="2023-08-07T19:58:14.290" v="3217" actId="404"/>
          <ac:spMkLst>
            <pc:docMk/>
            <pc:sldMk cId="1704890094" sldId="384"/>
            <ac:spMk id="20" creationId="{450FBDA3-5E50-C0F7-4D52-E1445106228E}"/>
          </ac:spMkLst>
        </pc:spChg>
        <pc:picChg chg="mod">
          <ac:chgData name="Barbara Lima" userId="cf93c4ad-c55e-4ce4-a0d9-2306de485710" providerId="ADAL" clId="{FB7700A3-AD9B-4D54-A383-41FEE3072F47}" dt="2023-08-07T19:57:42.713" v="3209" actId="1076"/>
          <ac:picMkLst>
            <pc:docMk/>
            <pc:sldMk cId="1704890094" sldId="384"/>
            <ac:picMk id="15" creationId="{A6A31661-9FBA-5EA7-52AC-78C92F91A654}"/>
          </ac:picMkLst>
        </pc:picChg>
      </pc:sldChg>
      <pc:sldChg chg="modSp mod">
        <pc:chgData name="Barbara Lima" userId="cf93c4ad-c55e-4ce4-a0d9-2306de485710" providerId="ADAL" clId="{FB7700A3-AD9B-4D54-A383-41FEE3072F47}" dt="2023-08-07T20:20:39.248" v="4103" actId="20577"/>
        <pc:sldMkLst>
          <pc:docMk/>
          <pc:sldMk cId="3594545437" sldId="385"/>
        </pc:sldMkLst>
        <pc:graphicFrameChg chg="modGraphic">
          <ac:chgData name="Barbara Lima" userId="cf93c4ad-c55e-4ce4-a0d9-2306de485710" providerId="ADAL" clId="{FB7700A3-AD9B-4D54-A383-41FEE3072F47}" dt="2023-08-07T20:20:39.248" v="4103" actId="20577"/>
          <ac:graphicFrameMkLst>
            <pc:docMk/>
            <pc:sldMk cId="3594545437" sldId="385"/>
            <ac:graphicFrameMk id="6" creationId="{E3EE700D-E710-9538-A0FF-8D404884002D}"/>
          </ac:graphicFrameMkLst>
        </pc:graphicFrameChg>
      </pc:sldChg>
      <pc:sldChg chg="modSp mod">
        <pc:chgData name="Barbara Lima" userId="cf93c4ad-c55e-4ce4-a0d9-2306de485710" providerId="ADAL" clId="{FB7700A3-AD9B-4D54-A383-41FEE3072F47}" dt="2023-08-07T20:05:20.185" v="3396" actId="20577"/>
        <pc:sldMkLst>
          <pc:docMk/>
          <pc:sldMk cId="3688054595" sldId="388"/>
        </pc:sldMkLst>
        <pc:spChg chg="mod">
          <ac:chgData name="Barbara Lima" userId="cf93c4ad-c55e-4ce4-a0d9-2306de485710" providerId="ADAL" clId="{FB7700A3-AD9B-4D54-A383-41FEE3072F47}" dt="2023-08-07T20:05:20.185" v="3396" actId="20577"/>
          <ac:spMkLst>
            <pc:docMk/>
            <pc:sldMk cId="3688054595" sldId="388"/>
            <ac:spMk id="38" creationId="{63F4C8F6-0AA3-AB4C-C013-D07E279CAB57}"/>
          </ac:spMkLst>
        </pc:spChg>
        <pc:spChg chg="mod">
          <ac:chgData name="Barbara Lima" userId="cf93c4ad-c55e-4ce4-a0d9-2306de485710" providerId="ADAL" clId="{FB7700A3-AD9B-4D54-A383-41FEE3072F47}" dt="2023-08-07T20:05:06.219" v="3360" actId="20577"/>
          <ac:spMkLst>
            <pc:docMk/>
            <pc:sldMk cId="3688054595" sldId="388"/>
            <ac:spMk id="39" creationId="{D9D43E78-C1A2-2B31-766D-386CC855085A}"/>
          </ac:spMkLst>
        </pc:spChg>
      </pc:sldChg>
      <pc:sldChg chg="addSp delSp modSp mod">
        <pc:chgData name="Barbara Lima" userId="cf93c4ad-c55e-4ce4-a0d9-2306de485710" providerId="ADAL" clId="{FB7700A3-AD9B-4D54-A383-41FEE3072F47}" dt="2023-08-07T20:20:59.517" v="4104" actId="17032"/>
        <pc:sldMkLst>
          <pc:docMk/>
          <pc:sldMk cId="2235825796" sldId="390"/>
        </pc:sldMkLst>
        <pc:spChg chg="add mod">
          <ac:chgData name="Barbara Lima" userId="cf93c4ad-c55e-4ce4-a0d9-2306de485710" providerId="ADAL" clId="{FB7700A3-AD9B-4D54-A383-41FEE3072F47}" dt="2023-08-07T20:10:11.745" v="3544" actId="113"/>
          <ac:spMkLst>
            <pc:docMk/>
            <pc:sldMk cId="2235825796" sldId="390"/>
            <ac:spMk id="2" creationId="{E6C197FE-F13A-1D9A-3297-F442E37F3AE3}"/>
          </ac:spMkLst>
        </pc:spChg>
        <pc:spChg chg="add mod">
          <ac:chgData name="Barbara Lima" userId="cf93c4ad-c55e-4ce4-a0d9-2306de485710" providerId="ADAL" clId="{FB7700A3-AD9B-4D54-A383-41FEE3072F47}" dt="2023-08-07T20:11:46.899" v="3556" actId="1076"/>
          <ac:spMkLst>
            <pc:docMk/>
            <pc:sldMk cId="2235825796" sldId="390"/>
            <ac:spMk id="3" creationId="{02FEA001-D2A2-A965-BB09-8C61A0066E3A}"/>
          </ac:spMkLst>
        </pc:spChg>
        <pc:spChg chg="mod">
          <ac:chgData name="Barbara Lima" userId="cf93c4ad-c55e-4ce4-a0d9-2306de485710" providerId="ADAL" clId="{FB7700A3-AD9B-4D54-A383-41FEE3072F47}" dt="2023-08-07T20:07:01.087" v="3432" actId="1076"/>
          <ac:spMkLst>
            <pc:docMk/>
            <pc:sldMk cId="2235825796" sldId="390"/>
            <ac:spMk id="8" creationId="{8A3F0DD6-03D4-53F2-D0FB-DE861B544FF4}"/>
          </ac:spMkLst>
        </pc:spChg>
        <pc:spChg chg="mod">
          <ac:chgData name="Barbara Lima" userId="cf93c4ad-c55e-4ce4-a0d9-2306de485710" providerId="ADAL" clId="{FB7700A3-AD9B-4D54-A383-41FEE3072F47}" dt="2023-08-07T20:07:01.087" v="3432" actId="1076"/>
          <ac:spMkLst>
            <pc:docMk/>
            <pc:sldMk cId="2235825796" sldId="390"/>
            <ac:spMk id="11" creationId="{93054416-A54C-7BB1-D4B0-AABC2ED469EA}"/>
          </ac:spMkLst>
        </pc:spChg>
        <pc:spChg chg="mod">
          <ac:chgData name="Barbara Lima" userId="cf93c4ad-c55e-4ce4-a0d9-2306de485710" providerId="ADAL" clId="{FB7700A3-AD9B-4D54-A383-41FEE3072F47}" dt="2023-08-07T20:20:59.517" v="4104" actId="17032"/>
          <ac:spMkLst>
            <pc:docMk/>
            <pc:sldMk cId="2235825796" sldId="390"/>
            <ac:spMk id="13" creationId="{AE2CB076-7B43-6071-8BCC-D3589BB8763E}"/>
          </ac:spMkLst>
        </pc:spChg>
        <pc:spChg chg="mod">
          <ac:chgData name="Barbara Lima" userId="cf93c4ad-c55e-4ce4-a0d9-2306de485710" providerId="ADAL" clId="{FB7700A3-AD9B-4D54-A383-41FEE3072F47}" dt="2023-08-07T20:12:02.054" v="3562" actId="1076"/>
          <ac:spMkLst>
            <pc:docMk/>
            <pc:sldMk cId="2235825796" sldId="390"/>
            <ac:spMk id="15" creationId="{0FF527A7-0905-C48A-1195-C9E9919FB63A}"/>
          </ac:spMkLst>
        </pc:spChg>
        <pc:spChg chg="mod">
          <ac:chgData name="Barbara Lima" userId="cf93c4ad-c55e-4ce4-a0d9-2306de485710" providerId="ADAL" clId="{FB7700A3-AD9B-4D54-A383-41FEE3072F47}" dt="2023-08-07T20:06:56.604" v="3431" actId="1076"/>
          <ac:spMkLst>
            <pc:docMk/>
            <pc:sldMk cId="2235825796" sldId="390"/>
            <ac:spMk id="17" creationId="{3FC2E6EA-745B-7545-D371-62F2250CC745}"/>
          </ac:spMkLst>
        </pc:spChg>
        <pc:spChg chg="mod">
          <ac:chgData name="Barbara Lima" userId="cf93c4ad-c55e-4ce4-a0d9-2306de485710" providerId="ADAL" clId="{FB7700A3-AD9B-4D54-A383-41FEE3072F47}" dt="2023-08-07T20:11:30.759" v="3553" actId="14100"/>
          <ac:spMkLst>
            <pc:docMk/>
            <pc:sldMk cId="2235825796" sldId="390"/>
            <ac:spMk id="18" creationId="{B6CD2CCC-A791-7F2D-FE5C-9C3EE19521ED}"/>
          </ac:spMkLst>
        </pc:spChg>
        <pc:spChg chg="mod">
          <ac:chgData name="Barbara Lima" userId="cf93c4ad-c55e-4ce4-a0d9-2306de485710" providerId="ADAL" clId="{FB7700A3-AD9B-4D54-A383-41FEE3072F47}" dt="2023-08-07T20:07:01.087" v="3432" actId="1076"/>
          <ac:spMkLst>
            <pc:docMk/>
            <pc:sldMk cId="2235825796" sldId="390"/>
            <ac:spMk id="19" creationId="{28156C81-DA7E-4E9E-14BB-C6BDE76E1EBA}"/>
          </ac:spMkLst>
        </pc:spChg>
        <pc:spChg chg="mod">
          <ac:chgData name="Barbara Lima" userId="cf93c4ad-c55e-4ce4-a0d9-2306de485710" providerId="ADAL" clId="{FB7700A3-AD9B-4D54-A383-41FEE3072F47}" dt="2023-08-07T20:07:01.087" v="3432" actId="1076"/>
          <ac:spMkLst>
            <pc:docMk/>
            <pc:sldMk cId="2235825796" sldId="390"/>
            <ac:spMk id="21" creationId="{F1A19872-0280-3CC2-A92C-5F3C6E32F995}"/>
          </ac:spMkLst>
        </pc:spChg>
        <pc:spChg chg="mod">
          <ac:chgData name="Barbara Lima" userId="cf93c4ad-c55e-4ce4-a0d9-2306de485710" providerId="ADAL" clId="{FB7700A3-AD9B-4D54-A383-41FEE3072F47}" dt="2023-08-07T20:07:01.087" v="3432" actId="1076"/>
          <ac:spMkLst>
            <pc:docMk/>
            <pc:sldMk cId="2235825796" sldId="390"/>
            <ac:spMk id="23" creationId="{B14E20EE-9E89-007D-E0F0-C02C73B2DDDF}"/>
          </ac:spMkLst>
        </pc:spChg>
        <pc:spChg chg="mod">
          <ac:chgData name="Barbara Lima" userId="cf93c4ad-c55e-4ce4-a0d9-2306de485710" providerId="ADAL" clId="{FB7700A3-AD9B-4D54-A383-41FEE3072F47}" dt="2023-08-07T20:11:33.084" v="3554" actId="14100"/>
          <ac:spMkLst>
            <pc:docMk/>
            <pc:sldMk cId="2235825796" sldId="390"/>
            <ac:spMk id="29" creationId="{C3C6E4E6-EB44-D871-11E4-3C08BF0F6A34}"/>
          </ac:spMkLst>
        </pc:spChg>
        <pc:spChg chg="mod">
          <ac:chgData name="Barbara Lima" userId="cf93c4ad-c55e-4ce4-a0d9-2306de485710" providerId="ADAL" clId="{FB7700A3-AD9B-4D54-A383-41FEE3072F47}" dt="2023-08-07T20:12:09.862" v="3563" actId="1076"/>
          <ac:spMkLst>
            <pc:docMk/>
            <pc:sldMk cId="2235825796" sldId="390"/>
            <ac:spMk id="32" creationId="{EA046FBF-9312-7449-210C-003D55A7A7A5}"/>
          </ac:spMkLst>
        </pc:spChg>
        <pc:spChg chg="add mod">
          <ac:chgData name="Barbara Lima" userId="cf93c4ad-c55e-4ce4-a0d9-2306de485710" providerId="ADAL" clId="{FB7700A3-AD9B-4D54-A383-41FEE3072F47}" dt="2023-08-07T20:09:57.641" v="3538" actId="1076"/>
          <ac:spMkLst>
            <pc:docMk/>
            <pc:sldMk cId="2235825796" sldId="390"/>
            <ac:spMk id="33" creationId="{70D41FEC-53D3-2244-9A24-A08EC63685EB}"/>
          </ac:spMkLst>
        </pc:spChg>
        <pc:spChg chg="mod">
          <ac:chgData name="Barbara Lima" userId="cf93c4ad-c55e-4ce4-a0d9-2306de485710" providerId="ADAL" clId="{FB7700A3-AD9B-4D54-A383-41FEE3072F47}" dt="2023-08-07T20:13:20.242" v="3681" actId="207"/>
          <ac:spMkLst>
            <pc:docMk/>
            <pc:sldMk cId="2235825796" sldId="390"/>
            <ac:spMk id="36" creationId="{2A8F1F92-441D-EA87-2BE8-01ACA400374E}"/>
          </ac:spMkLst>
        </pc:spChg>
        <pc:spChg chg="mod">
          <ac:chgData name="Barbara Lima" userId="cf93c4ad-c55e-4ce4-a0d9-2306de485710" providerId="ADAL" clId="{FB7700A3-AD9B-4D54-A383-41FEE3072F47}" dt="2023-08-07T20:15:44.146" v="3887" actId="6549"/>
          <ac:spMkLst>
            <pc:docMk/>
            <pc:sldMk cId="2235825796" sldId="390"/>
            <ac:spMk id="54" creationId="{54EB6AE3-F757-408C-8327-F6F4A16E01C5}"/>
          </ac:spMkLst>
        </pc:spChg>
        <pc:spChg chg="mod">
          <ac:chgData name="Barbara Lima" userId="cf93c4ad-c55e-4ce4-a0d9-2306de485710" providerId="ADAL" clId="{FB7700A3-AD9B-4D54-A383-41FEE3072F47}" dt="2023-08-07T20:14:03.165" v="3690" actId="1076"/>
          <ac:spMkLst>
            <pc:docMk/>
            <pc:sldMk cId="2235825796" sldId="390"/>
            <ac:spMk id="55" creationId="{9D68CFFB-8FA9-587D-19F5-B940F7F828CF}"/>
          </ac:spMkLst>
        </pc:spChg>
        <pc:spChg chg="add mod">
          <ac:chgData name="Barbara Lima" userId="cf93c4ad-c55e-4ce4-a0d9-2306de485710" providerId="ADAL" clId="{FB7700A3-AD9B-4D54-A383-41FEE3072F47}" dt="2023-08-07T20:14:41.865" v="3874" actId="1036"/>
          <ac:spMkLst>
            <pc:docMk/>
            <pc:sldMk cId="2235825796" sldId="390"/>
            <ac:spMk id="56" creationId="{6D2940C4-1EDC-6D76-E44D-8199531A14D3}"/>
          </ac:spMkLst>
        </pc:spChg>
        <pc:grpChg chg="add mod">
          <ac:chgData name="Barbara Lima" userId="cf93c4ad-c55e-4ce4-a0d9-2306de485710" providerId="ADAL" clId="{FB7700A3-AD9B-4D54-A383-41FEE3072F47}" dt="2023-08-07T20:09:57.641" v="3538" actId="1076"/>
          <ac:grpSpMkLst>
            <pc:docMk/>
            <pc:sldMk cId="2235825796" sldId="390"/>
            <ac:grpSpMk id="9" creationId="{9F3A4612-AF2E-A643-539E-ED88DB450AB1}"/>
          </ac:grpSpMkLst>
        </pc:grpChg>
        <pc:grpChg chg="mod">
          <ac:chgData name="Barbara Lima" userId="cf93c4ad-c55e-4ce4-a0d9-2306de485710" providerId="ADAL" clId="{FB7700A3-AD9B-4D54-A383-41FEE3072F47}" dt="2023-08-07T20:07:01.087" v="3432" actId="1076"/>
          <ac:grpSpMkLst>
            <pc:docMk/>
            <pc:sldMk cId="2235825796" sldId="390"/>
            <ac:grpSpMk id="22" creationId="{461DE6D3-A439-2703-4CE5-35A09D1EFC34}"/>
          </ac:grpSpMkLst>
        </pc:grpChg>
        <pc:grpChg chg="mod">
          <ac:chgData name="Barbara Lima" userId="cf93c4ad-c55e-4ce4-a0d9-2306de485710" providerId="ADAL" clId="{FB7700A3-AD9B-4D54-A383-41FEE3072F47}" dt="2023-08-07T20:07:01.087" v="3432" actId="1076"/>
          <ac:grpSpMkLst>
            <pc:docMk/>
            <pc:sldMk cId="2235825796" sldId="390"/>
            <ac:grpSpMk id="24" creationId="{4DF32C73-BF32-023C-2B66-00469C977B95}"/>
          </ac:grpSpMkLst>
        </pc:grpChg>
        <pc:grpChg chg="mod">
          <ac:chgData name="Barbara Lima" userId="cf93c4ad-c55e-4ce4-a0d9-2306de485710" providerId="ADAL" clId="{FB7700A3-AD9B-4D54-A383-41FEE3072F47}" dt="2023-08-07T20:07:01.087" v="3432" actId="1076"/>
          <ac:grpSpMkLst>
            <pc:docMk/>
            <pc:sldMk cId="2235825796" sldId="390"/>
            <ac:grpSpMk id="25" creationId="{A7634C62-BEE2-0BFF-1ACE-3D5A61B3D83A}"/>
          </ac:grpSpMkLst>
        </pc:grpChg>
        <pc:grpChg chg="mod">
          <ac:chgData name="Barbara Lima" userId="cf93c4ad-c55e-4ce4-a0d9-2306de485710" providerId="ADAL" clId="{FB7700A3-AD9B-4D54-A383-41FEE3072F47}" dt="2023-08-07T20:12:02.054" v="3562" actId="1076"/>
          <ac:grpSpMkLst>
            <pc:docMk/>
            <pc:sldMk cId="2235825796" sldId="390"/>
            <ac:grpSpMk id="26" creationId="{7C784F7B-A910-38C9-8D63-D97F21C3787A}"/>
          </ac:grpSpMkLst>
        </pc:grpChg>
        <pc:grpChg chg="mod">
          <ac:chgData name="Barbara Lima" userId="cf93c4ad-c55e-4ce4-a0d9-2306de485710" providerId="ADAL" clId="{FB7700A3-AD9B-4D54-A383-41FEE3072F47}" dt="2023-08-07T20:11:57.028" v="3560" actId="1076"/>
          <ac:grpSpMkLst>
            <pc:docMk/>
            <pc:sldMk cId="2235825796" sldId="390"/>
            <ac:grpSpMk id="27" creationId="{7AE16B12-CF80-21A0-F677-0695996E47C3}"/>
          </ac:grpSpMkLst>
        </pc:grpChg>
        <pc:grpChg chg="mod">
          <ac:chgData name="Barbara Lima" userId="cf93c4ad-c55e-4ce4-a0d9-2306de485710" providerId="ADAL" clId="{FB7700A3-AD9B-4D54-A383-41FEE3072F47}" dt="2023-08-07T20:11:51.384" v="3558" actId="1076"/>
          <ac:grpSpMkLst>
            <pc:docMk/>
            <pc:sldMk cId="2235825796" sldId="390"/>
            <ac:grpSpMk id="28" creationId="{64BB1748-8885-E8EB-EEE7-778BC5DBF1B5}"/>
          </ac:grpSpMkLst>
        </pc:grpChg>
        <pc:grpChg chg="mod">
          <ac:chgData name="Barbara Lima" userId="cf93c4ad-c55e-4ce4-a0d9-2306de485710" providerId="ADAL" clId="{FB7700A3-AD9B-4D54-A383-41FEE3072F47}" dt="2023-08-07T20:14:34.483" v="3854" actId="1038"/>
          <ac:grpSpMkLst>
            <pc:docMk/>
            <pc:sldMk cId="2235825796" sldId="390"/>
            <ac:grpSpMk id="34" creationId="{F1F91241-BA93-23C1-F47D-FB81C7824B1A}"/>
          </ac:grpSpMkLst>
        </pc:grpChg>
        <pc:grpChg chg="mod">
          <ac:chgData name="Barbara Lima" userId="cf93c4ad-c55e-4ce4-a0d9-2306de485710" providerId="ADAL" clId="{FB7700A3-AD9B-4D54-A383-41FEE3072F47}" dt="2023-08-07T20:14:35.883" v="3855" actId="1036"/>
          <ac:grpSpMkLst>
            <pc:docMk/>
            <pc:sldMk cId="2235825796" sldId="390"/>
            <ac:grpSpMk id="37" creationId="{81E73422-4158-DDAE-9F31-A86D71CB0D1F}"/>
          </ac:grpSpMkLst>
        </pc:grpChg>
        <pc:grpChg chg="add mod">
          <ac:chgData name="Barbara Lima" userId="cf93c4ad-c55e-4ce4-a0d9-2306de485710" providerId="ADAL" clId="{FB7700A3-AD9B-4D54-A383-41FEE3072F47}" dt="2023-08-07T20:14:41.865" v="3874" actId="1036"/>
          <ac:grpSpMkLst>
            <pc:docMk/>
            <pc:sldMk cId="2235825796" sldId="390"/>
            <ac:grpSpMk id="45" creationId="{5BC0816D-01B3-4B78-142E-65D3AF6392E3}"/>
          </ac:grpSpMkLst>
        </pc:grpChg>
        <pc:picChg chg="add del mod">
          <ac:chgData name="Barbara Lima" userId="cf93c4ad-c55e-4ce4-a0d9-2306de485710" providerId="ADAL" clId="{FB7700A3-AD9B-4D54-A383-41FEE3072F47}" dt="2023-08-07T20:10:48.601" v="3545" actId="478"/>
          <ac:picMkLst>
            <pc:docMk/>
            <pc:sldMk cId="2235825796" sldId="390"/>
            <ac:picMk id="4" creationId="{5C832CEB-318E-D7B2-9CC7-3BC2ABB56A50}"/>
          </ac:picMkLst>
        </pc:picChg>
        <pc:picChg chg="mod">
          <ac:chgData name="Barbara Lima" userId="cf93c4ad-c55e-4ce4-a0d9-2306de485710" providerId="ADAL" clId="{FB7700A3-AD9B-4D54-A383-41FEE3072F47}" dt="2023-08-07T20:07:01.087" v="3432" actId="1076"/>
          <ac:picMkLst>
            <pc:docMk/>
            <pc:sldMk cId="2235825796" sldId="390"/>
            <ac:picMk id="7" creationId="{346F58DC-52DA-429B-2B6F-D4491ED8554B}"/>
          </ac:picMkLst>
        </pc:picChg>
        <pc:picChg chg="mod">
          <ac:chgData name="Barbara Lima" userId="cf93c4ad-c55e-4ce4-a0d9-2306de485710" providerId="ADAL" clId="{FB7700A3-AD9B-4D54-A383-41FEE3072F47}" dt="2023-08-07T20:07:01.087" v="3432" actId="1076"/>
          <ac:picMkLst>
            <pc:docMk/>
            <pc:sldMk cId="2235825796" sldId="390"/>
            <ac:picMk id="10" creationId="{2858F585-9B77-F1DC-9CEF-D9FDD6F031A7}"/>
          </ac:picMkLst>
        </pc:picChg>
        <pc:picChg chg="mod">
          <ac:chgData name="Barbara Lima" userId="cf93c4ad-c55e-4ce4-a0d9-2306de485710" providerId="ADAL" clId="{FB7700A3-AD9B-4D54-A383-41FEE3072F47}" dt="2023-08-07T20:09:57.641" v="3538" actId="1076"/>
          <ac:picMkLst>
            <pc:docMk/>
            <pc:sldMk cId="2235825796" sldId="390"/>
            <ac:picMk id="12" creationId="{FD5F9FB0-6003-EA88-0C23-021B92A0C555}"/>
          </ac:picMkLst>
        </pc:picChg>
        <pc:picChg chg="mod">
          <ac:chgData name="Barbara Lima" userId="cf93c4ad-c55e-4ce4-a0d9-2306de485710" providerId="ADAL" clId="{FB7700A3-AD9B-4D54-A383-41FEE3072F47}" dt="2023-08-07T20:12:02.054" v="3562" actId="1076"/>
          <ac:picMkLst>
            <pc:docMk/>
            <pc:sldMk cId="2235825796" sldId="390"/>
            <ac:picMk id="14" creationId="{33B965CC-0279-8125-4AA4-39769F282AE9}"/>
          </ac:picMkLst>
        </pc:picChg>
        <pc:picChg chg="mod">
          <ac:chgData name="Barbara Lima" userId="cf93c4ad-c55e-4ce4-a0d9-2306de485710" providerId="ADAL" clId="{FB7700A3-AD9B-4D54-A383-41FEE3072F47}" dt="2023-08-07T20:07:01.087" v="3432" actId="1076"/>
          <ac:picMkLst>
            <pc:docMk/>
            <pc:sldMk cId="2235825796" sldId="390"/>
            <ac:picMk id="16" creationId="{3CB7F663-FEBB-D4CF-B023-BED507B91EC2}"/>
          </ac:picMkLst>
        </pc:picChg>
        <pc:picChg chg="mod">
          <ac:chgData name="Barbara Lima" userId="cf93c4ad-c55e-4ce4-a0d9-2306de485710" providerId="ADAL" clId="{FB7700A3-AD9B-4D54-A383-41FEE3072F47}" dt="2023-08-07T20:07:01.087" v="3432" actId="1076"/>
          <ac:picMkLst>
            <pc:docMk/>
            <pc:sldMk cId="2235825796" sldId="390"/>
            <ac:picMk id="20" creationId="{612E82E9-D837-6BCF-C32F-2478AA7D68C0}"/>
          </ac:picMkLst>
        </pc:picChg>
        <pc:picChg chg="mod">
          <ac:chgData name="Barbara Lima" userId="cf93c4ad-c55e-4ce4-a0d9-2306de485710" providerId="ADAL" clId="{FB7700A3-AD9B-4D54-A383-41FEE3072F47}" dt="2023-08-07T20:12:09.862" v="3563" actId="1076"/>
          <ac:picMkLst>
            <pc:docMk/>
            <pc:sldMk cId="2235825796" sldId="390"/>
            <ac:picMk id="31" creationId="{239D898A-A6AF-C448-9D6E-8B06EB8AE53D}"/>
          </ac:picMkLst>
        </pc:picChg>
        <pc:picChg chg="add mod">
          <ac:chgData name="Barbara Lima" userId="cf93c4ad-c55e-4ce4-a0d9-2306de485710" providerId="ADAL" clId="{FB7700A3-AD9B-4D54-A383-41FEE3072F47}" dt="2023-08-07T20:11:46.899" v="3556" actId="1076"/>
          <ac:picMkLst>
            <pc:docMk/>
            <pc:sldMk cId="2235825796" sldId="390"/>
            <ac:picMk id="44" creationId="{A56A97D7-5F24-11C7-EE9F-77E08AF712F2}"/>
          </ac:picMkLst>
        </pc:picChg>
        <pc:picChg chg="mod">
          <ac:chgData name="Barbara Lima" userId="cf93c4ad-c55e-4ce4-a0d9-2306de485710" providerId="ADAL" clId="{FB7700A3-AD9B-4D54-A383-41FEE3072F47}" dt="2023-08-07T20:14:41.865" v="3874" actId="1036"/>
          <ac:picMkLst>
            <pc:docMk/>
            <pc:sldMk cId="2235825796" sldId="390"/>
            <ac:picMk id="51" creationId="{F93023BA-6D79-FB10-A3B0-9A8BA999AEBA}"/>
          </ac:picMkLst>
        </pc:picChg>
        <pc:picChg chg="mod">
          <ac:chgData name="Barbara Lima" userId="cf93c4ad-c55e-4ce4-a0d9-2306de485710" providerId="ADAL" clId="{FB7700A3-AD9B-4D54-A383-41FEE3072F47}" dt="2023-08-07T20:14:03.165" v="3690" actId="1076"/>
          <ac:picMkLst>
            <pc:docMk/>
            <pc:sldMk cId="2235825796" sldId="390"/>
            <ac:picMk id="57" creationId="{A6FEEAD1-BF84-28B9-2E46-0B5A2407C7CA}"/>
          </ac:picMkLst>
        </pc:picChg>
        <pc:cxnChg chg="add mod">
          <ac:chgData name="Barbara Lima" userId="cf93c4ad-c55e-4ce4-a0d9-2306de485710" providerId="ADAL" clId="{FB7700A3-AD9B-4D54-A383-41FEE3072F47}" dt="2023-08-07T20:13:46.698" v="3688" actId="12789"/>
          <ac:cxnSpMkLst>
            <pc:docMk/>
            <pc:sldMk cId="2235825796" sldId="390"/>
            <ac:cxnSpMk id="5" creationId="{43FC8AB8-DF8F-5258-57CA-4FF0D4BF10A0}"/>
          </ac:cxnSpMkLst>
        </pc:cxnChg>
        <pc:cxnChg chg="del mod">
          <ac:chgData name="Barbara Lima" userId="cf93c4ad-c55e-4ce4-a0d9-2306de485710" providerId="ADAL" clId="{FB7700A3-AD9B-4D54-A383-41FEE3072F47}" dt="2023-08-07T20:07:13.530" v="3433" actId="478"/>
          <ac:cxnSpMkLst>
            <pc:docMk/>
            <pc:sldMk cId="2235825796" sldId="390"/>
            <ac:cxnSpMk id="43" creationId="{7D0D4DD4-46F1-85CB-40F6-0C1D2F86A70D}"/>
          </ac:cxnSpMkLst>
        </pc:cxnChg>
        <pc:cxnChg chg="mod">
          <ac:chgData name="Barbara Lima" userId="cf93c4ad-c55e-4ce4-a0d9-2306de485710" providerId="ADAL" clId="{FB7700A3-AD9B-4D54-A383-41FEE3072F47}" dt="2023-08-07T20:13:46.698" v="3688" actId="12789"/>
          <ac:cxnSpMkLst>
            <pc:docMk/>
            <pc:sldMk cId="2235825796" sldId="390"/>
            <ac:cxnSpMk id="46" creationId="{247A7CA3-B05E-90DE-AAA7-659B91BE88AD}"/>
          </ac:cxnSpMkLst>
        </pc:cxnChg>
        <pc:cxnChg chg="mod">
          <ac:chgData name="Barbara Lima" userId="cf93c4ad-c55e-4ce4-a0d9-2306de485710" providerId="ADAL" clId="{FB7700A3-AD9B-4D54-A383-41FEE3072F47}" dt="2023-08-07T20:13:46.698" v="3688" actId="12789"/>
          <ac:cxnSpMkLst>
            <pc:docMk/>
            <pc:sldMk cId="2235825796" sldId="390"/>
            <ac:cxnSpMk id="47" creationId="{473FF170-19BC-9C62-4CDF-78F44657CF80}"/>
          </ac:cxnSpMkLst>
        </pc:cxnChg>
        <pc:cxnChg chg="mod">
          <ac:chgData name="Barbara Lima" userId="cf93c4ad-c55e-4ce4-a0d9-2306de485710" providerId="ADAL" clId="{FB7700A3-AD9B-4D54-A383-41FEE3072F47}" dt="2023-08-07T20:13:46.698" v="3688" actId="12789"/>
          <ac:cxnSpMkLst>
            <pc:docMk/>
            <pc:sldMk cId="2235825796" sldId="390"/>
            <ac:cxnSpMk id="48" creationId="{001D89D7-9599-BE3C-81ED-B6C48ED91603}"/>
          </ac:cxnSpMkLst>
        </pc:cxnChg>
        <pc:cxnChg chg="mod">
          <ac:chgData name="Barbara Lima" userId="cf93c4ad-c55e-4ce4-a0d9-2306de485710" providerId="ADAL" clId="{FB7700A3-AD9B-4D54-A383-41FEE3072F47}" dt="2023-08-07T20:13:46.698" v="3688" actId="12789"/>
          <ac:cxnSpMkLst>
            <pc:docMk/>
            <pc:sldMk cId="2235825796" sldId="390"/>
            <ac:cxnSpMk id="49" creationId="{D4322FCF-AF49-B6A5-AD54-B843F33F118C}"/>
          </ac:cxnSpMkLst>
        </pc:cxnChg>
        <pc:cxnChg chg="mod">
          <ac:chgData name="Barbara Lima" userId="cf93c4ad-c55e-4ce4-a0d9-2306de485710" providerId="ADAL" clId="{FB7700A3-AD9B-4D54-A383-41FEE3072F47}" dt="2023-08-07T20:13:58.011" v="3689" actId="12789"/>
          <ac:cxnSpMkLst>
            <pc:docMk/>
            <pc:sldMk cId="2235825796" sldId="390"/>
            <ac:cxnSpMk id="50" creationId="{EBCCCA7A-6AE1-A08A-8656-B6EC2E2A128A}"/>
          </ac:cxnSpMkLst>
        </pc:cxnChg>
        <pc:cxnChg chg="mod">
          <ac:chgData name="Barbara Lima" userId="cf93c4ad-c55e-4ce4-a0d9-2306de485710" providerId="ADAL" clId="{FB7700A3-AD9B-4D54-A383-41FEE3072F47}" dt="2023-08-07T20:14:20.791" v="3766" actId="1038"/>
          <ac:cxnSpMkLst>
            <pc:docMk/>
            <pc:sldMk cId="2235825796" sldId="390"/>
            <ac:cxnSpMk id="52" creationId="{20DA73FF-891C-6F6F-B330-801E8D806545}"/>
          </ac:cxnSpMkLst>
        </pc:cxnChg>
        <pc:cxnChg chg="mod">
          <ac:chgData name="Barbara Lima" userId="cf93c4ad-c55e-4ce4-a0d9-2306de485710" providerId="ADAL" clId="{FB7700A3-AD9B-4D54-A383-41FEE3072F47}" dt="2023-08-07T20:14:13.810" v="3717" actId="1037"/>
          <ac:cxnSpMkLst>
            <pc:docMk/>
            <pc:sldMk cId="2235825796" sldId="390"/>
            <ac:cxnSpMk id="53" creationId="{D9E539A0-A02E-D637-272B-7998F2157EB1}"/>
          </ac:cxnSpMkLst>
        </pc:cxnChg>
        <pc:cxnChg chg="add mod">
          <ac:chgData name="Barbara Lima" userId="cf93c4ad-c55e-4ce4-a0d9-2306de485710" providerId="ADAL" clId="{FB7700A3-AD9B-4D54-A383-41FEE3072F47}" dt="2023-08-07T20:14:32.313" v="3845" actId="1038"/>
          <ac:cxnSpMkLst>
            <pc:docMk/>
            <pc:sldMk cId="2235825796" sldId="390"/>
            <ac:cxnSpMk id="60" creationId="{A90BB8ED-8B28-F572-7539-D98808A3687D}"/>
          </ac:cxnSpMkLst>
        </pc:cxnChg>
      </pc:sldChg>
      <pc:sldChg chg="addSp delSp modSp add mod">
        <pc:chgData name="Barbara Lima" userId="cf93c4ad-c55e-4ce4-a0d9-2306de485710" providerId="ADAL" clId="{FB7700A3-AD9B-4D54-A383-41FEE3072F47}" dt="2023-08-07T19:56:28.688" v="3205" actId="1076"/>
        <pc:sldMkLst>
          <pc:docMk/>
          <pc:sldMk cId="452573861" sldId="391"/>
        </pc:sldMkLst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" creationId="{20596646-46AD-5157-7BD1-211C4BD696E9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3" creationId="{4A2A2F28-E9C2-F4F6-AE2A-F1BE05F1834F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4" creationId="{1B061F93-A674-36A3-55EC-91E2AFE269BB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6" creationId="{42B658A7-0E17-6816-0F13-43380E564A4C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7" creationId="{2C09FCEA-2342-324F-3849-86DD0BCA471C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8" creationId="{43B855F0-FF44-CBB2-F40C-F13DD6AA4407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0" creationId="{BD804CD5-03F9-28C5-9CF9-4BB74D1B082E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2" creationId="{BC0403DC-75EF-A0E8-0433-3CC294A3A193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5" creationId="{10938E69-D141-3195-5914-69DD816F714A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6" creationId="{DE594037-FFC6-1F10-A766-13E1CED873FB}"/>
          </ac:spMkLst>
        </pc:spChg>
        <pc:spChg chg="add mod">
          <ac:chgData name="Barbara Lima" userId="cf93c4ad-c55e-4ce4-a0d9-2306de485710" providerId="ADAL" clId="{FB7700A3-AD9B-4D54-A383-41FEE3072F47}" dt="2023-08-07T19:29:52.575" v="1772" actId="1076"/>
          <ac:spMkLst>
            <pc:docMk/>
            <pc:sldMk cId="452573861" sldId="391"/>
            <ac:spMk id="17" creationId="{9232C42D-ABFB-C037-3A4F-4D5F711AE7E2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8" creationId="{EF297D15-89D4-5A8D-43C8-BA186B411156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9" creationId="{B4A2A104-33F1-BBAE-690F-9CC89CEEA8CA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0" creationId="{7FB15665-3C5B-4FB9-E2CC-DB410676139E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1" creationId="{33CF1F88-CADF-06FC-0019-41853C955C88}"/>
          </ac:spMkLst>
        </pc:spChg>
        <pc:spChg chg="add mod">
          <ac:chgData name="Barbara Lima" userId="cf93c4ad-c55e-4ce4-a0d9-2306de485710" providerId="ADAL" clId="{FB7700A3-AD9B-4D54-A383-41FEE3072F47}" dt="2023-08-07T19:28:34.352" v="1765" actId="1076"/>
          <ac:spMkLst>
            <pc:docMk/>
            <pc:sldMk cId="452573861" sldId="391"/>
            <ac:spMk id="23" creationId="{64A1C2D4-5809-B08A-5303-A07CAFF1ACAC}"/>
          </ac:spMkLst>
        </pc:spChg>
        <pc:spChg chg="add mod">
          <ac:chgData name="Barbara Lima" userId="cf93c4ad-c55e-4ce4-a0d9-2306de485710" providerId="ADAL" clId="{FB7700A3-AD9B-4D54-A383-41FEE3072F47}" dt="2023-08-07T19:53:51.918" v="2961" actId="17032"/>
          <ac:spMkLst>
            <pc:docMk/>
            <pc:sldMk cId="452573861" sldId="391"/>
            <ac:spMk id="24" creationId="{4FEFCC22-A89D-AD1C-BCB3-638D277768B9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5" creationId="{2024C9DA-74CF-416D-83E5-E212812433C7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6" creationId="{09AFA524-8452-8FAB-F2A3-C08F3BA7F4F7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27" creationId="{9BE638FA-6B7D-A24D-7B2F-C4ACCDDBD2F2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31" creationId="{95508CF6-DAD4-59C2-1101-F67E5EC0ABD1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38" creationId="{63F4C8F6-0AA3-AB4C-C013-D07E279CAB57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39" creationId="{D9D43E78-C1A2-2B31-766D-386CC855085A}"/>
          </ac:spMkLst>
        </pc:spChg>
        <pc:spChg chg="add del mod">
          <ac:chgData name="Barbara Lima" userId="cf93c4ad-c55e-4ce4-a0d9-2306de485710" providerId="ADAL" clId="{FB7700A3-AD9B-4D54-A383-41FEE3072F47}" dt="2023-08-07T19:10:27.867" v="885" actId="478"/>
          <ac:spMkLst>
            <pc:docMk/>
            <pc:sldMk cId="452573861" sldId="391"/>
            <ac:spMk id="1030" creationId="{B2E8D41E-D742-672C-A97B-1D961A0F70BF}"/>
          </ac:spMkLst>
        </pc:spChg>
        <pc:spChg chg="add del mod">
          <ac:chgData name="Barbara Lima" userId="cf93c4ad-c55e-4ce4-a0d9-2306de485710" providerId="ADAL" clId="{FB7700A3-AD9B-4D54-A383-41FEE3072F47}" dt="2023-08-07T19:10:27.867" v="885" actId="478"/>
          <ac:spMkLst>
            <pc:docMk/>
            <pc:sldMk cId="452573861" sldId="391"/>
            <ac:spMk id="1031" creationId="{CC302AFD-670F-5CDE-1FC5-5F798C257A88}"/>
          </ac:spMkLst>
        </pc:spChg>
        <pc:spChg chg="add del mod">
          <ac:chgData name="Barbara Lima" userId="cf93c4ad-c55e-4ce4-a0d9-2306de485710" providerId="ADAL" clId="{FB7700A3-AD9B-4D54-A383-41FEE3072F47}" dt="2023-08-07T19:10:12.180" v="841" actId="478"/>
          <ac:spMkLst>
            <pc:docMk/>
            <pc:sldMk cId="452573861" sldId="391"/>
            <ac:spMk id="1032" creationId="{0456D393-88D8-3DDB-E185-9765123A6761}"/>
          </ac:spMkLst>
        </pc:spChg>
        <pc:spChg chg="add del mod">
          <ac:chgData name="Barbara Lima" userId="cf93c4ad-c55e-4ce4-a0d9-2306de485710" providerId="ADAL" clId="{FB7700A3-AD9B-4D54-A383-41FEE3072F47}" dt="2023-08-07T19:10:13.349" v="842" actId="478"/>
          <ac:spMkLst>
            <pc:docMk/>
            <pc:sldMk cId="452573861" sldId="391"/>
            <ac:spMk id="1033" creationId="{55981F22-7CBF-7629-E0CB-BF29D9186972}"/>
          </ac:spMkLst>
        </pc:spChg>
        <pc:spChg chg="add mod">
          <ac:chgData name="Barbara Lima" userId="cf93c4ad-c55e-4ce4-a0d9-2306de485710" providerId="ADAL" clId="{FB7700A3-AD9B-4D54-A383-41FEE3072F47}" dt="2023-08-07T19:54:01.044" v="2962" actId="207"/>
          <ac:spMkLst>
            <pc:docMk/>
            <pc:sldMk cId="452573861" sldId="391"/>
            <ac:spMk id="1035" creationId="{005EA5FE-219B-D1FA-0B5B-AF1B32DD577F}"/>
          </ac:spMkLst>
        </pc:spChg>
        <pc:spChg chg="add mod">
          <ac:chgData name="Barbara Lima" userId="cf93c4ad-c55e-4ce4-a0d9-2306de485710" providerId="ADAL" clId="{FB7700A3-AD9B-4D54-A383-41FEE3072F47}" dt="2023-08-07T19:28:37.747" v="1766" actId="1076"/>
          <ac:spMkLst>
            <pc:docMk/>
            <pc:sldMk cId="452573861" sldId="391"/>
            <ac:spMk id="1037" creationId="{E8628C40-557A-EC24-4426-B7FDAA4E23DF}"/>
          </ac:spMkLst>
        </pc:spChg>
        <pc:spChg chg="add mod">
          <ac:chgData name="Barbara Lima" userId="cf93c4ad-c55e-4ce4-a0d9-2306de485710" providerId="ADAL" clId="{FB7700A3-AD9B-4D54-A383-41FEE3072F47}" dt="2023-08-07T19:51:40.278" v="2853" actId="1076"/>
          <ac:spMkLst>
            <pc:docMk/>
            <pc:sldMk cId="452573861" sldId="391"/>
            <ac:spMk id="1038" creationId="{76C0A83A-C2DC-968D-341D-358AFD1066BC}"/>
          </ac:spMkLst>
        </pc:spChg>
        <pc:spChg chg="add del mod">
          <ac:chgData name="Barbara Lima" userId="cf93c4ad-c55e-4ce4-a0d9-2306de485710" providerId="ADAL" clId="{FB7700A3-AD9B-4D54-A383-41FEE3072F47}" dt="2023-08-07T19:30:48.646" v="1787" actId="478"/>
          <ac:spMkLst>
            <pc:docMk/>
            <pc:sldMk cId="452573861" sldId="391"/>
            <ac:spMk id="1039" creationId="{73C7C2FC-99DD-D5A1-48C8-5B702FF771B8}"/>
          </ac:spMkLst>
        </pc:spChg>
        <pc:spChg chg="add mod">
          <ac:chgData name="Barbara Lima" userId="cf93c4ad-c55e-4ce4-a0d9-2306de485710" providerId="ADAL" clId="{FB7700A3-AD9B-4D54-A383-41FEE3072F47}" dt="2023-08-07T19:51:40.278" v="2853" actId="1076"/>
          <ac:spMkLst>
            <pc:docMk/>
            <pc:sldMk cId="452573861" sldId="391"/>
            <ac:spMk id="1040" creationId="{D3A76354-D76C-B2B6-FBC4-75176BF92437}"/>
          </ac:spMkLst>
        </pc:spChg>
        <pc:spChg chg="add mod">
          <ac:chgData name="Barbara Lima" userId="cf93c4ad-c55e-4ce4-a0d9-2306de485710" providerId="ADAL" clId="{FB7700A3-AD9B-4D54-A383-41FEE3072F47}" dt="2023-08-07T19:51:40.278" v="2853" actId="1076"/>
          <ac:spMkLst>
            <pc:docMk/>
            <pc:sldMk cId="452573861" sldId="391"/>
            <ac:spMk id="1049" creationId="{A9AD80B0-D16B-D97D-CB97-03E12994FE39}"/>
          </ac:spMkLst>
        </pc:spChg>
        <pc:spChg chg="add mod">
          <ac:chgData name="Barbara Lima" userId="cf93c4ad-c55e-4ce4-a0d9-2306de485710" providerId="ADAL" clId="{FB7700A3-AD9B-4D54-A383-41FEE3072F47}" dt="2023-08-07T19:56:04.885" v="3204" actId="207"/>
          <ac:spMkLst>
            <pc:docMk/>
            <pc:sldMk cId="452573861" sldId="391"/>
            <ac:spMk id="1050" creationId="{C1059732-5700-F10F-5448-9B32A0A07D83}"/>
          </ac:spMkLst>
        </pc:spChg>
        <pc:spChg chg="add mod">
          <ac:chgData name="Barbara Lima" userId="cf93c4ad-c55e-4ce4-a0d9-2306de485710" providerId="ADAL" clId="{FB7700A3-AD9B-4D54-A383-41FEE3072F47}" dt="2023-08-07T19:56:01.981" v="3203" actId="207"/>
          <ac:spMkLst>
            <pc:docMk/>
            <pc:sldMk cId="452573861" sldId="391"/>
            <ac:spMk id="1058" creationId="{B74EDC3A-D6D6-88AE-2ABE-0F4DB61D8F3D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061" creationId="{93F932B1-11B7-5B43-515F-93BD1FBF9BD7}"/>
          </ac:spMkLst>
        </pc:spChg>
        <pc:spChg chg="add mod">
          <ac:chgData name="Barbara Lima" userId="cf93c4ad-c55e-4ce4-a0d9-2306de485710" providerId="ADAL" clId="{FB7700A3-AD9B-4D54-A383-41FEE3072F47}" dt="2023-08-07T19:55:16.190" v="3202" actId="1076"/>
          <ac:spMkLst>
            <pc:docMk/>
            <pc:sldMk cId="452573861" sldId="391"/>
            <ac:spMk id="1062" creationId="{3364437A-7303-5958-8D79-ECE009104E0B}"/>
          </ac:spMkLst>
        </pc:spChg>
        <pc:spChg chg="del">
          <ac:chgData name="Barbara Lima" userId="cf93c4ad-c55e-4ce4-a0d9-2306de485710" providerId="ADAL" clId="{FB7700A3-AD9B-4D54-A383-41FEE3072F47}" dt="2023-08-07T18:56:49.004" v="39" actId="478"/>
          <ac:spMkLst>
            <pc:docMk/>
            <pc:sldMk cId="452573861" sldId="391"/>
            <ac:spMk id="1131" creationId="{0BDB1AF0-805A-606E-9D6B-F388B929EC78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145" creationId="{B7AD11DB-97C5-4AFD-FEF2-B7148D6DDE67}"/>
          </ac:spMkLst>
        </pc:spChg>
        <pc:spChg chg="del">
          <ac:chgData name="Barbara Lima" userId="cf93c4ad-c55e-4ce4-a0d9-2306de485710" providerId="ADAL" clId="{FB7700A3-AD9B-4D54-A383-41FEE3072F47}" dt="2023-08-07T18:56:46.544" v="38" actId="478"/>
          <ac:spMkLst>
            <pc:docMk/>
            <pc:sldMk cId="452573861" sldId="391"/>
            <ac:spMk id="1173" creationId="{C54F0ED2-3A01-6C52-D299-83D7095B0AE9}"/>
          </ac:spMkLst>
        </pc:spChg>
        <pc:spChg chg="mod">
          <ac:chgData name="Barbara Lima" userId="cf93c4ad-c55e-4ce4-a0d9-2306de485710" providerId="ADAL" clId="{FB7700A3-AD9B-4D54-A383-41FEE3072F47}" dt="2023-08-07T19:28:15.595" v="1762" actId="1076"/>
          <ac:spMkLst>
            <pc:docMk/>
            <pc:sldMk cId="452573861" sldId="391"/>
            <ac:spMk id="1184" creationId="{889F7EE5-7880-7C95-E187-AF03353B911E}"/>
          </ac:spMkLst>
        </pc:spChg>
        <pc:grpChg chg="del">
          <ac:chgData name="Barbara Lima" userId="cf93c4ad-c55e-4ce4-a0d9-2306de485710" providerId="ADAL" clId="{FB7700A3-AD9B-4D54-A383-41FEE3072F47}" dt="2023-08-07T18:56:46.544" v="38" actId="478"/>
          <ac:grpSpMkLst>
            <pc:docMk/>
            <pc:sldMk cId="452573861" sldId="391"/>
            <ac:grpSpMk id="1114" creationId="{F1DDDE75-C7AA-0424-2BD5-D87849123E19}"/>
          </ac:grpSpMkLst>
        </pc:grp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5" creationId="{76E84F50-AA01-1EFD-A0CF-84EB31FA5927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9" creationId="{90BE14BB-294D-9C67-8964-4B0CD1D17CD4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1" creationId="{8692A9C6-B05A-E3E5-92BF-8A4ABE9C11BD}"/>
          </ac:picMkLst>
        </pc:picChg>
        <pc:picChg chg="add mod">
          <ac:chgData name="Barbara Lima" userId="cf93c4ad-c55e-4ce4-a0d9-2306de485710" providerId="ADAL" clId="{FB7700A3-AD9B-4D54-A383-41FEE3072F47}" dt="2023-08-07T19:29:00.684" v="1770" actId="1076"/>
          <ac:picMkLst>
            <pc:docMk/>
            <pc:sldMk cId="452573861" sldId="391"/>
            <ac:picMk id="28" creationId="{857DD5CB-A8F6-39C4-7A51-D07FF8E5C6D0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29" creationId="{6BD8C749-9171-044D-F0D6-B87874787ECE}"/>
          </ac:picMkLst>
        </pc:picChg>
        <pc:picChg chg="add mod">
          <ac:chgData name="Barbara Lima" userId="cf93c4ad-c55e-4ce4-a0d9-2306de485710" providerId="ADAL" clId="{FB7700A3-AD9B-4D54-A383-41FEE3072F47}" dt="2023-08-07T19:28:30.763" v="1764" actId="1076"/>
          <ac:picMkLst>
            <pc:docMk/>
            <pc:sldMk cId="452573861" sldId="391"/>
            <ac:picMk id="32" creationId="{E031589B-9C40-724D-86ED-7B7C20E695B8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33" creationId="{D34EB03B-3B1F-F1F9-C1A3-9CF1AF648817}"/>
          </ac:picMkLst>
        </pc:picChg>
        <pc:picChg chg="add del mod">
          <ac:chgData name="Barbara Lima" userId="cf93c4ad-c55e-4ce4-a0d9-2306de485710" providerId="ADAL" clId="{FB7700A3-AD9B-4D54-A383-41FEE3072F47}" dt="2023-08-07T18:58:47.678" v="70" actId="478"/>
          <ac:picMkLst>
            <pc:docMk/>
            <pc:sldMk cId="452573861" sldId="391"/>
            <ac:picMk id="41" creationId="{C0F3554A-7D14-DD42-5D0E-68C6CD35FE5B}"/>
          </ac:picMkLst>
        </pc:picChg>
        <pc:picChg chg="add del mod">
          <ac:chgData name="Barbara Lima" userId="cf93c4ad-c55e-4ce4-a0d9-2306de485710" providerId="ADAL" clId="{FB7700A3-AD9B-4D54-A383-41FEE3072F47}" dt="2023-08-07T18:58:47.678" v="70" actId="478"/>
          <ac:picMkLst>
            <pc:docMk/>
            <pc:sldMk cId="452573861" sldId="391"/>
            <ac:picMk id="42" creationId="{1AD42DEC-DCE4-48E3-DA74-44ED6F3A1E0C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26" creationId="{FF5B7CE0-9E3A-A088-13D7-F5EF0BD2B8CF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28" creationId="{3E078709-B752-489B-AD51-EBC6BA0B42D0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45" creationId="{29612717-DEFD-01B1-89A9-E56C5D7FD20E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51" creationId="{C027D7D0-F543-FE3F-8F2A-07E84693C43C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53" creationId="{AF7B9691-0802-4A41-B247-864BD584833B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54" creationId="{70A72B65-CF67-16E0-B50C-F9FA4CC58884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55" creationId="{0828AF55-8F3C-6135-CE5D-EBC35CBB5142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60" creationId="{99BAD0BA-17DB-5B28-C35C-19A528EE815E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68" creationId="{C6D32C22-84F7-8741-5B00-9DBE479DADB7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70" creationId="{B03D65B1-F74E-E138-FD16-043B993FC967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71" creationId="{F91ADF0E-24CB-ABC8-549F-5321AA0C7077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74" creationId="{5342767C-59E0-BB6B-652A-E43F85D13633}"/>
          </ac:picMkLst>
        </pc:picChg>
        <pc:picChg chg="del">
          <ac:chgData name="Barbara Lima" userId="cf93c4ad-c55e-4ce4-a0d9-2306de485710" providerId="ADAL" clId="{FB7700A3-AD9B-4D54-A383-41FEE3072F47}" dt="2023-08-07T18:56:49.725" v="40" actId="478"/>
          <ac:picMkLst>
            <pc:docMk/>
            <pc:sldMk cId="452573861" sldId="391"/>
            <ac:picMk id="1075" creationId="{2DB1B846-6084-2DB8-4721-48E775911C82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76" creationId="{445CE564-9539-7087-B180-F22BF582C7AC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84" creationId="{B37E0A79-E237-FD67-EDD2-22701A6DE0E9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088" creationId="{A40B1DCC-86D8-A52A-F2EE-D8547D6B45D9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104" creationId="{9A8A1CBB-1524-4C24-4B0F-334942297966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155" creationId="{B7E8D026-9D26-16E1-3F75-B2C17DA29A1D}"/>
          </ac:picMkLst>
        </pc:picChg>
        <pc:picChg chg="del">
          <ac:chgData name="Barbara Lima" userId="cf93c4ad-c55e-4ce4-a0d9-2306de485710" providerId="ADAL" clId="{FB7700A3-AD9B-4D54-A383-41FEE3072F47}" dt="2023-08-07T18:56:46.544" v="38" actId="478"/>
          <ac:picMkLst>
            <pc:docMk/>
            <pc:sldMk cId="452573861" sldId="391"/>
            <ac:picMk id="1157" creationId="{CA21312C-65F3-DCD1-5161-E221A1F4C734}"/>
          </ac:picMkLst>
        </pc:pic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22" creationId="{D0449A7B-6375-EFB0-82CB-EBEF93FF2A29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30" creationId="{2A8ECC2D-C612-5B32-F923-93A6C84D8942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34" creationId="{E3070FFF-1AE7-EDF3-F8EF-AECC8B7EDD52}"/>
          </ac:cxnSpMkLst>
        </pc:cxnChg>
        <pc:cxnChg chg="add mod">
          <ac:chgData name="Barbara Lima" userId="cf93c4ad-c55e-4ce4-a0d9-2306de485710" providerId="ADAL" clId="{FB7700A3-AD9B-4D54-A383-41FEE3072F47}" dt="2023-08-07T19:29:52.575" v="1772" actId="1076"/>
          <ac:cxnSpMkLst>
            <pc:docMk/>
            <pc:sldMk cId="452573861" sldId="391"/>
            <ac:cxnSpMk id="35" creationId="{22D5C1D1-229D-F119-32B1-E905D3AC4D03}"/>
          </ac:cxnSpMkLst>
        </pc:cxnChg>
        <pc:cxnChg chg="add del mod">
          <ac:chgData name="Barbara Lima" userId="cf93c4ad-c55e-4ce4-a0d9-2306de485710" providerId="ADAL" clId="{FB7700A3-AD9B-4D54-A383-41FEE3072F47}" dt="2023-08-07T18:57:37.345" v="45" actId="478"/>
          <ac:cxnSpMkLst>
            <pc:docMk/>
            <pc:sldMk cId="452573861" sldId="391"/>
            <ac:cxnSpMk id="36" creationId="{C468F8F5-E2F0-7448-D77E-D7459CD01085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37" creationId="{F643E9DF-EB52-E5EC-A816-EF543EDAF11F}"/>
          </ac:cxnSpMkLst>
        </pc:cxnChg>
        <pc:cxnChg chg="add del mod">
          <ac:chgData name="Barbara Lima" userId="cf93c4ad-c55e-4ce4-a0d9-2306de485710" providerId="ADAL" clId="{FB7700A3-AD9B-4D54-A383-41FEE3072F47}" dt="2023-08-07T18:57:39.220" v="46" actId="478"/>
          <ac:cxnSpMkLst>
            <pc:docMk/>
            <pc:sldMk cId="452573861" sldId="391"/>
            <ac:cxnSpMk id="40" creationId="{BD8EADF1-792F-7855-13D4-FA253977BFD5}"/>
          </ac:cxnSpMkLst>
        </pc:cxnChg>
        <pc:cxnChg chg="add mod">
          <ac:chgData name="Barbara Lima" userId="cf93c4ad-c55e-4ce4-a0d9-2306de485710" providerId="ADAL" clId="{FB7700A3-AD9B-4D54-A383-41FEE3072F47}" dt="2023-08-07T19:29:52.575" v="1772" actId="1076"/>
          <ac:cxnSpMkLst>
            <pc:docMk/>
            <pc:sldMk cId="452573861" sldId="391"/>
            <ac:cxnSpMk id="43" creationId="{73237027-DDB3-CDA9-1119-660911F4B92E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51" creationId="{24FA3DDA-E898-7FCD-02C6-AA84F08BBD24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56" creationId="{92A182A7-F779-93F0-1E46-3A09DA1CF1C5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62" creationId="{40768150-7C93-4B02-1289-50566AF0F9C7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025" creationId="{25C1D7A6-6E5F-EC3D-7122-05CD5086CD22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036" creationId="{96037F15-9984-CC69-878A-CF7AFB9997FC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041" creationId="{1FC68464-7B42-CC00-AA92-028CC56EAF62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046" creationId="{9BC7BF22-D2D1-2838-730C-E66CED9EF167}"/>
          </ac:cxnSpMkLst>
        </pc:cxnChg>
        <pc:cxnChg chg="add mod">
          <ac:chgData name="Barbara Lima" userId="cf93c4ad-c55e-4ce4-a0d9-2306de485710" providerId="ADAL" clId="{FB7700A3-AD9B-4D54-A383-41FEE3072F47}" dt="2023-08-07T19:56:28.688" v="3205" actId="1076"/>
          <ac:cxnSpMkLst>
            <pc:docMk/>
            <pc:sldMk cId="452573861" sldId="391"/>
            <ac:cxnSpMk id="1056" creationId="{1B7EC202-D3E7-57F6-2157-E493C145F689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078" creationId="{7278221E-B94F-6D4A-4201-97567791BEDF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34" creationId="{2F7372C6-8DEE-50FC-FC96-9ECB28DAE317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35" creationId="{6FB976F5-5AE4-70EF-D64E-ED31150951FD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36" creationId="{D9430510-5897-19E0-8E83-3B93E3729396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64" creationId="{7D1FF122-99E3-459B-15AC-4E69EEC537EF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70" creationId="{1E224976-5E00-D2C4-4254-F752CD714EC2}"/>
          </ac:cxnSpMkLst>
        </pc:cxnChg>
        <pc:cxnChg chg="del">
          <ac:chgData name="Barbara Lima" userId="cf93c4ad-c55e-4ce4-a0d9-2306de485710" providerId="ADAL" clId="{FB7700A3-AD9B-4D54-A383-41FEE3072F47}" dt="2023-08-07T18:56:46.544" v="38" actId="478"/>
          <ac:cxnSpMkLst>
            <pc:docMk/>
            <pc:sldMk cId="452573861" sldId="391"/>
            <ac:cxnSpMk id="1175" creationId="{1C317C67-5E17-CEBA-6191-9C66848BC75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A6752-7C67-C361-4D02-BC28F642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302923-1927-E288-CBF2-F36542702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0C955C-1BA6-896F-E2EA-A7C28B51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AEECF1-580F-E0FA-C25B-74D90F1D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3202DD-3A07-CB40-A7A2-DD9DEE7C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36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A48D2-E969-6A13-3FF8-32218888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15F0B6-19CF-7F8B-BFE5-1C68E23C7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45D266-3E68-2448-42EA-1C120E92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226D1C-E075-5E5A-049D-7ABB408C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B6CF6F-A079-AD95-8FD4-9A946476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61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CAF819-98EF-A7C0-8077-3BAB178F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8681AE-128D-ED00-5E42-45D508E01D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30F320-AB77-45E5-B15B-F7594391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0C22A-6EB3-8719-3153-AADD6517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42BE41-C547-07EE-8B85-F045DEA9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6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BD4D4-C812-4843-A8D7-FF273DF09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4A349-15BA-4FEA-A36C-7AF51BA85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A67B04-0A54-4C27-A567-CBEC9084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2D58F6-BF98-4090-A6AB-138D0BD25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0EC46A-8E22-4ECD-BFD4-0DE3E7E9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0763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9BD1B-2D0A-416A-B9DB-78AE7BAB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2400EC-E1C1-48A6-8381-6C5E0E95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95F82F-EC0A-4B14-84A2-1A1B7136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62CDC-8068-4E7A-B8CF-408EFBFD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80634C-3078-4426-8822-AA2E4B1A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21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A95C7-46B0-45EA-AD66-4F708677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143422-E0FE-4FA0-B182-BD376498F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38EF6-F4CD-4811-ABD9-F1F7D275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5DAB6-85A3-4751-87A6-D06E1F94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397536-DE90-434D-936A-512B0BD3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06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31FD8-0B14-4BC1-A287-03B7B6FD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308A0D-886A-46A6-B12C-CDE1D18B1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58131F-5B95-4C0D-8D71-BD07C9F4B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772FA4-6100-42D3-AE4A-462311CF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861916-C891-4894-9C97-A99A93FA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3E3A7C-716A-486A-869F-38184A7A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25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522D1-5D05-4978-BF86-8DF1506D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7B3FFD-6F4E-4B1C-A934-E0FDFBF50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CBCE1E-DA36-4724-B798-FF0BD3075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3BFA65-8830-40B2-8CA4-60E7DEFC1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3833573-0628-4558-AAD8-3D3116FA8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30DB4C-A0D5-45DD-BE04-1FA7876C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C14A88-EF5D-4994-A6B4-EC02B86C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5E7077-072D-4F94-A949-4150828B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35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FEB1A-6F0F-415A-8A9E-365ED8D1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4E7D4-E9E7-4BD6-A475-8CAEC777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5CA0A4-C1B3-434B-920B-AD75E044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CFAE03-576C-4E2E-A97A-31207DC6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471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F8AF86-A54A-4E3E-8F07-3B45E2AF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4CCDE9-5094-42F3-B14F-2BCD5E45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F94B98-0C62-4F4B-8FD6-06812855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648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0DDA6-AEBA-450F-B8CC-EF6D901D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B60592-F460-4B38-9AE1-96DF26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E03500-7BD8-4E95-AC10-E8DA8655B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75CEEF-56CD-4819-8711-5510DEDC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C97557-BFB0-46ED-A2B4-94685F6E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D85A6A-2C4F-4E63-8C9D-076F5F35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38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D4236-E953-141A-A760-F0E1BCE2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F0209-69C0-0698-634E-850AE3AA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BEF67A-C020-CD65-EBA2-9F93475A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12653A-CDDE-1B3E-82E9-3CB86A25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C8A5AA-E78D-5DDB-BAAF-DDE9361B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1754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C824A-CEFD-42CE-8578-C50CB0831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2A8FED3-A7DE-4EF8-8530-9E493EE3C8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793D37-C6A3-4163-BD43-0B72A6926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D0DF87-6ABB-457C-91B5-85581E21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F30D4B-8C03-404E-8583-C76AF4C6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49F9BF-6358-418A-A72A-428DAF02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598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CD6A7-0A3D-45BE-BB75-2D61F26F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16297F-1813-4B4D-A9B0-697C65CA5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FF6BB3-E630-433E-9873-8098CC3C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276D5-53D3-456D-B964-DBC9F670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C3642-D878-4B41-BE22-ECB0B2C0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11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1DC14F-65BA-4C24-8C93-2AFB9C44D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F6989E-9ECB-4E1F-A270-F935F85A4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A52DD5-AA8C-4FCF-8AE5-66308977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21D74-251A-4C6C-97B9-00CF3274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894059-0624-4418-9893-15EA7B87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549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70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BG Clar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33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242C8C-C95A-5965-E8B6-3C531F18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5A4E06-2AB9-C056-541C-1E945969E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E576C9-D1ED-87AE-C05A-3527BC37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8B9F72-011B-93BB-76E2-04E1A1A4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505033-8A63-D109-C8F3-55F5541A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8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49938-7DA2-829A-063E-6140F17B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C5C301-B510-66DC-43FD-9F190B62A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20A5D0-2EAF-9DC5-2A8B-3EAFB05DD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F84BBA-8118-C719-AED1-EAA3627A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D78C20-743A-883B-AA0F-7FBD56A8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6C310B-E486-ABC5-4A90-52D675FD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15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44BF2-BAAC-93BE-8A93-34D43A7F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4B6EA8-20D6-274D-A566-3658AEAD0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0DD24C-96DB-E08A-1EDE-7BB53B3E5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A3BFF1-16B6-1A2D-254A-9FBCD3965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994D868-2009-5C2D-3C7D-F7FFFE10A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658F24-39D1-EABB-6915-3D512EC07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0A34DE-64D3-0738-2D96-5F5EC9E0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9D3F21B-4DCC-1940-C0E7-FF15C336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47A58-B1C4-4B8C-A867-80AB5D05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06E0AA-877B-6AAE-DAAF-79290DCC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70FE9C-39C9-AF0E-64EE-E23F8967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9D6287-7D43-0F4E-1BCC-686F78394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09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6F8AC6-F597-1C0B-A670-FF966528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8CF23A1-7E77-38FC-CF5A-0C12DFB60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0F07A-8630-9031-6182-5B3088A8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7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F9BEF-AD8F-5CC8-0B72-3515067A6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CE97F7-AF44-75C6-DD9A-5301C3628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676C9C-6DA1-4996-45E2-C16CB36AA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4CDFD8-E8C3-BE39-0F16-64AB52AD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6BE2DE-1D37-9EF5-F1E0-CFC2C19F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027A50-74A5-6C46-BBFE-8E5C5C58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73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7AA4D-AAE4-4925-1C7A-D9A3C927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3D683A-CEFE-14FA-A417-B509674A2B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B0F724-108F-3B18-61A0-7E5C0F10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66A4F7-A590-F651-CA83-7B8148E1E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CF9696-6690-11B1-7912-1618B14E6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6CFE42-2993-8707-E8FA-1695B109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5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9DA5BA-1ACA-709B-41EA-7C6C63E3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88144E-CD7F-EA3C-E7E3-225AE2847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6DBC17-9DC5-B507-4E35-C68771FD0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99038-221E-4B72-8FD6-4A851672E1EC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9C1336-BB8A-0749-FDDE-A7A133175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2A636E-8F3A-895E-572F-1A0D9ADC8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DE5E-15EC-47A5-B855-7DE66F568B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3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89BACD-3F59-47AF-8694-C8597F4D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57D9D-02B7-4E09-86A6-05B5C87A7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6AA829-C286-434C-8356-72599C18A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53693-87F4-44C0-B5A0-DC2FC0665B80}" type="datetimeFigureOut">
              <a:rPr lang="pt-BR" smtClean="0"/>
              <a:t>04/09/2023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AB8DFA-3A9A-477D-9275-3B9B87BB4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892E9E-B1CB-4032-9E9C-70F1157E9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FADD-A674-4371-A287-A9AFF52EEA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40877B-E105-42B4-82FF-F8C02F79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761" b="12766"/>
          <a:stretch/>
        </p:blipFill>
        <p:spPr>
          <a:xfrm>
            <a:off x="-13010" y="1619880"/>
            <a:ext cx="12205009" cy="523812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249CA83-358F-474E-9362-43417FF9291A}"/>
              </a:ext>
            </a:extLst>
          </p:cNvPr>
          <p:cNvSpPr/>
          <p:nvPr/>
        </p:nvSpPr>
        <p:spPr>
          <a:xfrm flipH="1" flipV="1">
            <a:off x="-28887" y="-12816"/>
            <a:ext cx="12220886" cy="50006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4848225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848225 h 6858000"/>
              <a:gd name="connsiteX0" fmla="*/ 0 w 12192000"/>
              <a:gd name="connsiteY0" fmla="*/ 4848225 h 6858000"/>
              <a:gd name="connsiteX1" fmla="*/ 5838825 w 12192000"/>
              <a:gd name="connsiteY1" fmla="*/ 2524125 h 6858000"/>
              <a:gd name="connsiteX2" fmla="*/ 12192000 w 12192000"/>
              <a:gd name="connsiteY2" fmla="*/ 0 h 6858000"/>
              <a:gd name="connsiteX3" fmla="*/ 12192000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4848225 h 6858000"/>
              <a:gd name="connsiteX0" fmla="*/ 0 w 12192000"/>
              <a:gd name="connsiteY0" fmla="*/ 4848225 h 6858000"/>
              <a:gd name="connsiteX1" fmla="*/ 5838825 w 12192000"/>
              <a:gd name="connsiteY1" fmla="*/ 2524125 h 6858000"/>
              <a:gd name="connsiteX2" fmla="*/ 8401050 w 12192000"/>
              <a:gd name="connsiteY2" fmla="*/ 1514475 h 6858000"/>
              <a:gd name="connsiteX3" fmla="*/ 12192000 w 12192000"/>
              <a:gd name="connsiteY3" fmla="*/ 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848225 h 6858000"/>
              <a:gd name="connsiteX0" fmla="*/ 0 w 12192000"/>
              <a:gd name="connsiteY0" fmla="*/ 4848225 h 6858000"/>
              <a:gd name="connsiteX1" fmla="*/ 5838825 w 12192000"/>
              <a:gd name="connsiteY1" fmla="*/ 2524125 h 6858000"/>
              <a:gd name="connsiteX2" fmla="*/ 8086725 w 12192000"/>
              <a:gd name="connsiteY2" fmla="*/ 5048250 h 6858000"/>
              <a:gd name="connsiteX3" fmla="*/ 12192000 w 12192000"/>
              <a:gd name="connsiteY3" fmla="*/ 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848225 h 6858000"/>
              <a:gd name="connsiteX0" fmla="*/ 0 w 12192000"/>
              <a:gd name="connsiteY0" fmla="*/ 2990850 h 5000625"/>
              <a:gd name="connsiteX1" fmla="*/ 5838825 w 12192000"/>
              <a:gd name="connsiteY1" fmla="*/ 666750 h 5000625"/>
              <a:gd name="connsiteX2" fmla="*/ 8086725 w 12192000"/>
              <a:gd name="connsiteY2" fmla="*/ 3190875 h 5000625"/>
              <a:gd name="connsiteX3" fmla="*/ 12192000 w 12192000"/>
              <a:gd name="connsiteY3" fmla="*/ 0 h 5000625"/>
              <a:gd name="connsiteX4" fmla="*/ 12192000 w 12192000"/>
              <a:gd name="connsiteY4" fmla="*/ 5000625 h 5000625"/>
              <a:gd name="connsiteX5" fmla="*/ 0 w 12192000"/>
              <a:gd name="connsiteY5" fmla="*/ 5000625 h 5000625"/>
              <a:gd name="connsiteX6" fmla="*/ 0 w 12192000"/>
              <a:gd name="connsiteY6" fmla="*/ 2990850 h 5000625"/>
              <a:gd name="connsiteX0" fmla="*/ 0 w 12192000"/>
              <a:gd name="connsiteY0" fmla="*/ 2990850 h 5000625"/>
              <a:gd name="connsiteX1" fmla="*/ 5349938 w 12192000"/>
              <a:gd name="connsiteY1" fmla="*/ 2468389 h 5000625"/>
              <a:gd name="connsiteX2" fmla="*/ 8086725 w 12192000"/>
              <a:gd name="connsiteY2" fmla="*/ 3190875 h 5000625"/>
              <a:gd name="connsiteX3" fmla="*/ 12192000 w 12192000"/>
              <a:gd name="connsiteY3" fmla="*/ 0 h 5000625"/>
              <a:gd name="connsiteX4" fmla="*/ 12192000 w 12192000"/>
              <a:gd name="connsiteY4" fmla="*/ 5000625 h 5000625"/>
              <a:gd name="connsiteX5" fmla="*/ 0 w 12192000"/>
              <a:gd name="connsiteY5" fmla="*/ 5000625 h 5000625"/>
              <a:gd name="connsiteX6" fmla="*/ 0 w 12192000"/>
              <a:gd name="connsiteY6" fmla="*/ 2990850 h 5000625"/>
              <a:gd name="connsiteX0" fmla="*/ 0 w 12192000"/>
              <a:gd name="connsiteY0" fmla="*/ 2990850 h 5000625"/>
              <a:gd name="connsiteX1" fmla="*/ 5349938 w 12192000"/>
              <a:gd name="connsiteY1" fmla="*/ 2468389 h 5000625"/>
              <a:gd name="connsiteX2" fmla="*/ 6493315 w 12192000"/>
              <a:gd name="connsiteY2" fmla="*/ 3553014 h 5000625"/>
              <a:gd name="connsiteX3" fmla="*/ 12192000 w 12192000"/>
              <a:gd name="connsiteY3" fmla="*/ 0 h 5000625"/>
              <a:gd name="connsiteX4" fmla="*/ 12192000 w 12192000"/>
              <a:gd name="connsiteY4" fmla="*/ 5000625 h 5000625"/>
              <a:gd name="connsiteX5" fmla="*/ 0 w 12192000"/>
              <a:gd name="connsiteY5" fmla="*/ 5000625 h 5000625"/>
              <a:gd name="connsiteX6" fmla="*/ 0 w 12192000"/>
              <a:gd name="connsiteY6" fmla="*/ 2990850 h 5000625"/>
              <a:gd name="connsiteX0" fmla="*/ 9053 w 12192000"/>
              <a:gd name="connsiteY0" fmla="*/ 4701955 h 5000625"/>
              <a:gd name="connsiteX1" fmla="*/ 5349938 w 12192000"/>
              <a:gd name="connsiteY1" fmla="*/ 2468389 h 5000625"/>
              <a:gd name="connsiteX2" fmla="*/ 6493315 w 12192000"/>
              <a:gd name="connsiteY2" fmla="*/ 3553014 h 5000625"/>
              <a:gd name="connsiteX3" fmla="*/ 12192000 w 12192000"/>
              <a:gd name="connsiteY3" fmla="*/ 0 h 5000625"/>
              <a:gd name="connsiteX4" fmla="*/ 12192000 w 12192000"/>
              <a:gd name="connsiteY4" fmla="*/ 5000625 h 5000625"/>
              <a:gd name="connsiteX5" fmla="*/ 0 w 12192000"/>
              <a:gd name="connsiteY5" fmla="*/ 5000625 h 5000625"/>
              <a:gd name="connsiteX6" fmla="*/ 9053 w 12192000"/>
              <a:gd name="connsiteY6" fmla="*/ 4701955 h 5000625"/>
              <a:gd name="connsiteX0" fmla="*/ 9053 w 12194613"/>
              <a:gd name="connsiteY0" fmla="*/ 4701955 h 5000625"/>
              <a:gd name="connsiteX1" fmla="*/ 5349938 w 12194613"/>
              <a:gd name="connsiteY1" fmla="*/ 2468389 h 5000625"/>
              <a:gd name="connsiteX2" fmla="*/ 6493315 w 12194613"/>
              <a:gd name="connsiteY2" fmla="*/ 3553014 h 5000625"/>
              <a:gd name="connsiteX3" fmla="*/ 12192000 w 12194613"/>
              <a:gd name="connsiteY3" fmla="*/ 0 h 5000625"/>
              <a:gd name="connsiteX4" fmla="*/ 12192000 w 12194613"/>
              <a:gd name="connsiteY4" fmla="*/ 144206 h 5000625"/>
              <a:gd name="connsiteX5" fmla="*/ 12192000 w 12194613"/>
              <a:gd name="connsiteY5" fmla="*/ 5000625 h 5000625"/>
              <a:gd name="connsiteX6" fmla="*/ 0 w 12194613"/>
              <a:gd name="connsiteY6" fmla="*/ 5000625 h 5000625"/>
              <a:gd name="connsiteX7" fmla="*/ 9053 w 12194613"/>
              <a:gd name="connsiteY7" fmla="*/ 4701955 h 50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4613" h="5000625">
                <a:moveTo>
                  <a:pt x="9053" y="4701955"/>
                </a:moveTo>
                <a:lnTo>
                  <a:pt x="5349938" y="2468389"/>
                </a:lnTo>
                <a:lnTo>
                  <a:pt x="6493315" y="3553014"/>
                </a:lnTo>
                <a:lnTo>
                  <a:pt x="12192000" y="0"/>
                </a:lnTo>
                <a:cubicBezTo>
                  <a:pt x="12201053" y="23926"/>
                  <a:pt x="12182947" y="120280"/>
                  <a:pt x="12192000" y="144206"/>
                </a:cubicBezTo>
                <a:lnTo>
                  <a:pt x="12192000" y="5000625"/>
                </a:lnTo>
                <a:lnTo>
                  <a:pt x="0" y="5000625"/>
                </a:lnTo>
                <a:lnTo>
                  <a:pt x="9053" y="47019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BF9B01-C5CD-4D55-9FA6-57D57AF1B8C5}"/>
              </a:ext>
            </a:extLst>
          </p:cNvPr>
          <p:cNvSpPr txBox="1"/>
          <p:nvPr/>
        </p:nvSpPr>
        <p:spPr>
          <a:xfrm>
            <a:off x="291952" y="440442"/>
            <a:ext cx="9922284" cy="553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24B5F"/>
                </a:solidFill>
                <a:effectLst/>
                <a:uLnTx/>
                <a:uFillTx/>
                <a:latin typeface="Raleway Black" panose="020B0A03030101060003" pitchFamily="34" charset="0"/>
                <a:ea typeface="Apex New Heavy" panose="02010600040501010103" charset="0"/>
                <a:cs typeface="+mn-cs"/>
              </a:rPr>
              <a:t>Especificação - Qualidade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srgbClr val="324B5F"/>
              </a:solidFill>
              <a:effectLst/>
              <a:uLnTx/>
              <a:uFillTx/>
              <a:latin typeface="Raleway Black" panose="020B0A03030101060003" pitchFamily="34" charset="0"/>
              <a:ea typeface="Apex New Heavy" panose="02010600040501010103" charset="0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7E8E5B-D9B7-440B-A365-0F2081A40744}"/>
              </a:ext>
            </a:extLst>
          </p:cNvPr>
          <p:cNvSpPr txBox="1"/>
          <p:nvPr/>
        </p:nvSpPr>
        <p:spPr>
          <a:xfrm>
            <a:off x="304995" y="1088030"/>
            <a:ext cx="323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Set/23</a:t>
            </a:r>
          </a:p>
        </p:txBody>
      </p:sp>
      <p:sp>
        <p:nvSpPr>
          <p:cNvPr id="7" name="Triângulo isósceles 5">
            <a:extLst>
              <a:ext uri="{FF2B5EF4-FFF2-40B4-BE49-F238E27FC236}">
                <a16:creationId xmlns:a16="http://schemas.microsoft.com/office/drawing/2014/main" id="{F431AF62-082B-437B-B81E-DD8075C9674B}"/>
              </a:ext>
            </a:extLst>
          </p:cNvPr>
          <p:cNvSpPr/>
          <p:nvPr/>
        </p:nvSpPr>
        <p:spPr>
          <a:xfrm rot="5400000" flipH="1" flipV="1">
            <a:off x="5544672" y="1259203"/>
            <a:ext cx="1221922" cy="1433574"/>
          </a:xfrm>
          <a:custGeom>
            <a:avLst/>
            <a:gdLst>
              <a:gd name="connsiteX0" fmla="*/ 0 w 1701430"/>
              <a:gd name="connsiteY0" fmla="*/ 3387245 h 3387245"/>
              <a:gd name="connsiteX1" fmla="*/ 850715 w 1701430"/>
              <a:gd name="connsiteY1" fmla="*/ 0 h 3387245"/>
              <a:gd name="connsiteX2" fmla="*/ 1701430 w 1701430"/>
              <a:gd name="connsiteY2" fmla="*/ 3387245 h 3387245"/>
              <a:gd name="connsiteX3" fmla="*/ 0 w 1701430"/>
              <a:gd name="connsiteY3" fmla="*/ 3387245 h 3387245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1701430 w 4535478"/>
              <a:gd name="connsiteY2" fmla="*/ 6800406 h 6800406"/>
              <a:gd name="connsiteX3" fmla="*/ 0 w 4535478"/>
              <a:gd name="connsiteY3" fmla="*/ 6800406 h 6800406"/>
              <a:gd name="connsiteX0" fmla="*/ 0 w 4535478"/>
              <a:gd name="connsiteY0" fmla="*/ 6800406 h 6800406"/>
              <a:gd name="connsiteX1" fmla="*/ 3933834 w 4535478"/>
              <a:gd name="connsiteY1" fmla="*/ 889110 h 6800406"/>
              <a:gd name="connsiteX2" fmla="*/ 4535478 w 4535478"/>
              <a:gd name="connsiteY2" fmla="*/ 0 h 6800406"/>
              <a:gd name="connsiteX3" fmla="*/ 1701430 w 4535478"/>
              <a:gd name="connsiteY3" fmla="*/ 6800406 h 6800406"/>
              <a:gd name="connsiteX4" fmla="*/ 0 w 4535478"/>
              <a:gd name="connsiteY4" fmla="*/ 6800406 h 6800406"/>
              <a:gd name="connsiteX0" fmla="*/ 0 w 4535478"/>
              <a:gd name="connsiteY0" fmla="*/ 7487133 h 7487133"/>
              <a:gd name="connsiteX1" fmla="*/ 4338880 w 4535478"/>
              <a:gd name="connsiteY1" fmla="*/ 0 h 7487133"/>
              <a:gd name="connsiteX2" fmla="*/ 4535478 w 4535478"/>
              <a:gd name="connsiteY2" fmla="*/ 686727 h 7487133"/>
              <a:gd name="connsiteX3" fmla="*/ 1701430 w 4535478"/>
              <a:gd name="connsiteY3" fmla="*/ 7487133 h 7487133"/>
              <a:gd name="connsiteX4" fmla="*/ 0 w 4535478"/>
              <a:gd name="connsiteY4" fmla="*/ 7487133 h 7487133"/>
              <a:gd name="connsiteX0" fmla="*/ 0 w 4535478"/>
              <a:gd name="connsiteY0" fmla="*/ 7487133 h 7487133"/>
              <a:gd name="connsiteX1" fmla="*/ 4338880 w 4535478"/>
              <a:gd name="connsiteY1" fmla="*/ 0 h 7487133"/>
              <a:gd name="connsiteX2" fmla="*/ 4535478 w 4535478"/>
              <a:gd name="connsiteY2" fmla="*/ 1554900 h 7487133"/>
              <a:gd name="connsiteX3" fmla="*/ 1701430 w 4535478"/>
              <a:gd name="connsiteY3" fmla="*/ 7487133 h 7487133"/>
              <a:gd name="connsiteX4" fmla="*/ 0 w 4535478"/>
              <a:gd name="connsiteY4" fmla="*/ 7487133 h 7487133"/>
              <a:gd name="connsiteX0" fmla="*/ 0 w 4338881"/>
              <a:gd name="connsiteY0" fmla="*/ 7487133 h 7487133"/>
              <a:gd name="connsiteX1" fmla="*/ 4338880 w 4338881"/>
              <a:gd name="connsiteY1" fmla="*/ 0 h 7487133"/>
              <a:gd name="connsiteX2" fmla="*/ 2108345 w 4338881"/>
              <a:gd name="connsiteY2" fmla="*/ 4581153 h 7487133"/>
              <a:gd name="connsiteX3" fmla="*/ 1701430 w 4338881"/>
              <a:gd name="connsiteY3" fmla="*/ 7487133 h 7487133"/>
              <a:gd name="connsiteX4" fmla="*/ 0 w 4338881"/>
              <a:gd name="connsiteY4" fmla="*/ 7487133 h 7487133"/>
              <a:gd name="connsiteX0" fmla="*/ 0 w 2118138"/>
              <a:gd name="connsiteY0" fmla="*/ 5265544 h 5265544"/>
              <a:gd name="connsiteX1" fmla="*/ 2118139 w 2118138"/>
              <a:gd name="connsiteY1" fmla="*/ -2 h 5265544"/>
              <a:gd name="connsiteX2" fmla="*/ 2108345 w 2118138"/>
              <a:gd name="connsiteY2" fmla="*/ 2359564 h 5265544"/>
              <a:gd name="connsiteX3" fmla="*/ 1701430 w 2118138"/>
              <a:gd name="connsiteY3" fmla="*/ 5265544 h 5265544"/>
              <a:gd name="connsiteX4" fmla="*/ 0 w 2118138"/>
              <a:gd name="connsiteY4" fmla="*/ 5265544 h 526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8138" h="5265544">
                <a:moveTo>
                  <a:pt x="0" y="5265544"/>
                </a:moveTo>
                <a:lnTo>
                  <a:pt x="2118139" y="-2"/>
                </a:lnTo>
                <a:cubicBezTo>
                  <a:pt x="2114874" y="786520"/>
                  <a:pt x="2111610" y="1573042"/>
                  <a:pt x="2108345" y="2359564"/>
                </a:cubicBezTo>
                <a:lnTo>
                  <a:pt x="1701430" y="5265544"/>
                </a:lnTo>
                <a:lnTo>
                  <a:pt x="0" y="5265544"/>
                </a:lnTo>
                <a:close/>
              </a:path>
            </a:pathLst>
          </a:custGeom>
          <a:solidFill>
            <a:srgbClr val="48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7CCD2B8C-E86F-4C71-B881-7B3705BCF8B1}"/>
              </a:ext>
            </a:extLst>
          </p:cNvPr>
          <p:cNvSpPr/>
          <p:nvPr/>
        </p:nvSpPr>
        <p:spPr>
          <a:xfrm rot="16200000" flipV="1">
            <a:off x="1164944" y="174167"/>
            <a:ext cx="3709269" cy="6101388"/>
          </a:xfrm>
          <a:custGeom>
            <a:avLst/>
            <a:gdLst>
              <a:gd name="connsiteX0" fmla="*/ 0 w 1701430"/>
              <a:gd name="connsiteY0" fmla="*/ 3387245 h 3387245"/>
              <a:gd name="connsiteX1" fmla="*/ 850715 w 1701430"/>
              <a:gd name="connsiteY1" fmla="*/ 0 h 3387245"/>
              <a:gd name="connsiteX2" fmla="*/ 1701430 w 1701430"/>
              <a:gd name="connsiteY2" fmla="*/ 3387245 h 3387245"/>
              <a:gd name="connsiteX3" fmla="*/ 0 w 1701430"/>
              <a:gd name="connsiteY3" fmla="*/ 3387245 h 3387245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1701430 w 4535478"/>
              <a:gd name="connsiteY2" fmla="*/ 6800406 h 6800406"/>
              <a:gd name="connsiteX3" fmla="*/ 0 w 4535478"/>
              <a:gd name="connsiteY3" fmla="*/ 6800406 h 6800406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4372988 w 4535478"/>
              <a:gd name="connsiteY2" fmla="*/ 391200 h 6800406"/>
              <a:gd name="connsiteX3" fmla="*/ 1701430 w 4535478"/>
              <a:gd name="connsiteY3" fmla="*/ 6800406 h 6800406"/>
              <a:gd name="connsiteX4" fmla="*/ 0 w 4535478"/>
              <a:gd name="connsiteY4" fmla="*/ 6800406 h 6800406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4532805 w 4535478"/>
              <a:gd name="connsiteY2" fmla="*/ 330580 h 6800406"/>
              <a:gd name="connsiteX3" fmla="*/ 1701430 w 4535478"/>
              <a:gd name="connsiteY3" fmla="*/ 6800406 h 6800406"/>
              <a:gd name="connsiteX4" fmla="*/ 0 w 4535478"/>
              <a:gd name="connsiteY4" fmla="*/ 6800406 h 6800406"/>
              <a:gd name="connsiteX0" fmla="*/ 0 w 5913210"/>
              <a:gd name="connsiteY0" fmla="*/ 6815560 h 6815559"/>
              <a:gd name="connsiteX1" fmla="*/ 5913210 w 5913210"/>
              <a:gd name="connsiteY1" fmla="*/ 0 h 6815559"/>
              <a:gd name="connsiteX2" fmla="*/ 5910537 w 5913210"/>
              <a:gd name="connsiteY2" fmla="*/ 330580 h 6815559"/>
              <a:gd name="connsiteX3" fmla="*/ 3079162 w 5913210"/>
              <a:gd name="connsiteY3" fmla="*/ 6800406 h 6815559"/>
              <a:gd name="connsiteX4" fmla="*/ 0 w 5913210"/>
              <a:gd name="connsiteY4" fmla="*/ 6815560 h 6815559"/>
              <a:gd name="connsiteX0" fmla="*/ 0 w 5910537"/>
              <a:gd name="connsiteY0" fmla="*/ 7259967 h 7259967"/>
              <a:gd name="connsiteX1" fmla="*/ 5905862 w 5910537"/>
              <a:gd name="connsiteY1" fmla="*/ 0 h 7259967"/>
              <a:gd name="connsiteX2" fmla="*/ 5910537 w 5910537"/>
              <a:gd name="connsiteY2" fmla="*/ 774987 h 7259967"/>
              <a:gd name="connsiteX3" fmla="*/ 3079162 w 5910537"/>
              <a:gd name="connsiteY3" fmla="*/ 7244813 h 7259967"/>
              <a:gd name="connsiteX4" fmla="*/ 0 w 5910537"/>
              <a:gd name="connsiteY4" fmla="*/ 7259967 h 7259967"/>
              <a:gd name="connsiteX0" fmla="*/ 0 w 5910537"/>
              <a:gd name="connsiteY0" fmla="*/ 7259967 h 7266378"/>
              <a:gd name="connsiteX1" fmla="*/ 5905862 w 5910537"/>
              <a:gd name="connsiteY1" fmla="*/ 0 h 7266378"/>
              <a:gd name="connsiteX2" fmla="*/ 5910537 w 5910537"/>
              <a:gd name="connsiteY2" fmla="*/ 774987 h 7266378"/>
              <a:gd name="connsiteX3" fmla="*/ 3035884 w 5910537"/>
              <a:gd name="connsiteY3" fmla="*/ 7266378 h 7266378"/>
              <a:gd name="connsiteX4" fmla="*/ 0 w 5910537"/>
              <a:gd name="connsiteY4" fmla="*/ 7259967 h 726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0537" h="7266378">
                <a:moveTo>
                  <a:pt x="0" y="7259967"/>
                </a:moveTo>
                <a:lnTo>
                  <a:pt x="5905862" y="0"/>
                </a:lnTo>
                <a:cubicBezTo>
                  <a:pt x="5907420" y="258329"/>
                  <a:pt x="5908979" y="516658"/>
                  <a:pt x="5910537" y="774987"/>
                </a:cubicBezTo>
                <a:lnTo>
                  <a:pt x="3035884" y="7266378"/>
                </a:lnTo>
                <a:lnTo>
                  <a:pt x="0" y="7259967"/>
                </a:lnTo>
                <a:close/>
              </a:path>
            </a:pathLst>
          </a:custGeom>
          <a:solidFill>
            <a:srgbClr val="324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riângulo isósceles 5">
            <a:extLst>
              <a:ext uri="{FF2B5EF4-FFF2-40B4-BE49-F238E27FC236}">
                <a16:creationId xmlns:a16="http://schemas.microsoft.com/office/drawing/2014/main" id="{FD754386-B57F-47D8-AF1F-2B4ECA127B32}"/>
              </a:ext>
            </a:extLst>
          </p:cNvPr>
          <p:cNvSpPr/>
          <p:nvPr/>
        </p:nvSpPr>
        <p:spPr>
          <a:xfrm rot="16200000" flipV="1">
            <a:off x="8231922" y="-1398054"/>
            <a:ext cx="2616451" cy="5335457"/>
          </a:xfrm>
          <a:custGeom>
            <a:avLst/>
            <a:gdLst>
              <a:gd name="connsiteX0" fmla="*/ 0 w 1701430"/>
              <a:gd name="connsiteY0" fmla="*/ 3387245 h 3387245"/>
              <a:gd name="connsiteX1" fmla="*/ 850715 w 1701430"/>
              <a:gd name="connsiteY1" fmla="*/ 0 h 3387245"/>
              <a:gd name="connsiteX2" fmla="*/ 1701430 w 1701430"/>
              <a:gd name="connsiteY2" fmla="*/ 3387245 h 3387245"/>
              <a:gd name="connsiteX3" fmla="*/ 0 w 1701430"/>
              <a:gd name="connsiteY3" fmla="*/ 3387245 h 3387245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1701430 w 4535478"/>
              <a:gd name="connsiteY2" fmla="*/ 6800406 h 6800406"/>
              <a:gd name="connsiteX3" fmla="*/ 0 w 4535478"/>
              <a:gd name="connsiteY3" fmla="*/ 6800406 h 6800406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1503297 w 4535478"/>
              <a:gd name="connsiteY2" fmla="*/ 6800406 h 6800406"/>
              <a:gd name="connsiteX3" fmla="*/ 0 w 4535478"/>
              <a:gd name="connsiteY3" fmla="*/ 6800406 h 6800406"/>
              <a:gd name="connsiteX0" fmla="*/ 0 w 4535478"/>
              <a:gd name="connsiteY0" fmla="*/ 6800406 h 6800406"/>
              <a:gd name="connsiteX1" fmla="*/ 4535478 w 4535478"/>
              <a:gd name="connsiteY1" fmla="*/ 0 h 6800406"/>
              <a:gd name="connsiteX2" fmla="*/ 1684919 w 4535478"/>
              <a:gd name="connsiteY2" fmla="*/ 6800406 h 6800406"/>
              <a:gd name="connsiteX3" fmla="*/ 0 w 4535478"/>
              <a:gd name="connsiteY3" fmla="*/ 6800406 h 6800406"/>
              <a:gd name="connsiteX0" fmla="*/ 0 w 4535478"/>
              <a:gd name="connsiteY0" fmla="*/ 6800406 h 6800406"/>
              <a:gd name="connsiteX1" fmla="*/ 4071214 w 4535478"/>
              <a:gd name="connsiteY1" fmla="*/ 683355 h 6800406"/>
              <a:gd name="connsiteX2" fmla="*/ 4535478 w 4535478"/>
              <a:gd name="connsiteY2" fmla="*/ 0 h 6800406"/>
              <a:gd name="connsiteX3" fmla="*/ 1684919 w 4535478"/>
              <a:gd name="connsiteY3" fmla="*/ 6800406 h 6800406"/>
              <a:gd name="connsiteX4" fmla="*/ 0 w 4535478"/>
              <a:gd name="connsiteY4" fmla="*/ 6800406 h 6800406"/>
              <a:gd name="connsiteX0" fmla="*/ 0 w 4535478"/>
              <a:gd name="connsiteY0" fmla="*/ 6800407 h 6800407"/>
              <a:gd name="connsiteX1" fmla="*/ 3947380 w 4535478"/>
              <a:gd name="connsiteY1" fmla="*/ 0 h 6800407"/>
              <a:gd name="connsiteX2" fmla="*/ 4535478 w 4535478"/>
              <a:gd name="connsiteY2" fmla="*/ 1 h 6800407"/>
              <a:gd name="connsiteX3" fmla="*/ 1684919 w 4535478"/>
              <a:gd name="connsiteY3" fmla="*/ 6800407 h 6800407"/>
              <a:gd name="connsiteX4" fmla="*/ 0 w 4535478"/>
              <a:gd name="connsiteY4" fmla="*/ 6800407 h 680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5478" h="6800407">
                <a:moveTo>
                  <a:pt x="0" y="6800407"/>
                </a:moveTo>
                <a:lnTo>
                  <a:pt x="3947380" y="0"/>
                </a:lnTo>
                <a:lnTo>
                  <a:pt x="4535478" y="1"/>
                </a:lnTo>
                <a:lnTo>
                  <a:pt x="1684919" y="6800407"/>
                </a:lnTo>
                <a:lnTo>
                  <a:pt x="0" y="6800407"/>
                </a:lnTo>
                <a:close/>
              </a:path>
            </a:pathLst>
          </a:custGeom>
          <a:solidFill>
            <a:srgbClr val="324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D1D7249-A1C6-4C8F-B000-1EF89635F1A3}"/>
              </a:ext>
            </a:extLst>
          </p:cNvPr>
          <p:cNvGrpSpPr/>
          <p:nvPr/>
        </p:nvGrpSpPr>
        <p:grpSpPr>
          <a:xfrm rot="16200000">
            <a:off x="1751488" y="-387664"/>
            <a:ext cx="82340" cy="2808842"/>
            <a:chOff x="670136" y="5334000"/>
            <a:chExt cx="82340" cy="865405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BF5C92F-CF86-491D-9284-B875204FB9C7}"/>
                </a:ext>
              </a:extLst>
            </p:cNvPr>
            <p:cNvSpPr/>
            <p:nvPr/>
          </p:nvSpPr>
          <p:spPr>
            <a:xfrm>
              <a:off x="670136" y="5334000"/>
              <a:ext cx="82339" cy="288131"/>
            </a:xfrm>
            <a:prstGeom prst="rect">
              <a:avLst/>
            </a:prstGeom>
            <a:solidFill>
              <a:srgbClr val="CE3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8F0B49E-A8DD-442D-84B4-78CCDB758205}"/>
                </a:ext>
              </a:extLst>
            </p:cNvPr>
            <p:cNvSpPr/>
            <p:nvPr/>
          </p:nvSpPr>
          <p:spPr>
            <a:xfrm>
              <a:off x="670137" y="5622131"/>
              <a:ext cx="82339" cy="291145"/>
            </a:xfrm>
            <a:prstGeom prst="rect">
              <a:avLst/>
            </a:prstGeom>
            <a:solidFill>
              <a:srgbClr val="E57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4CF96A54-BF1D-4CAB-840F-B184137F32D7}"/>
                </a:ext>
              </a:extLst>
            </p:cNvPr>
            <p:cNvSpPr/>
            <p:nvPr/>
          </p:nvSpPr>
          <p:spPr>
            <a:xfrm>
              <a:off x="670137" y="5911274"/>
              <a:ext cx="82339" cy="288131"/>
            </a:xfrm>
            <a:prstGeom prst="rect">
              <a:avLst/>
            </a:prstGeom>
            <a:solidFill>
              <a:srgbClr val="EEB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Picture 2" descr="bun ">
            <a:extLst>
              <a:ext uri="{FF2B5EF4-FFF2-40B4-BE49-F238E27FC236}">
                <a16:creationId xmlns:a16="http://schemas.microsoft.com/office/drawing/2014/main" id="{E664F92D-C5F0-459E-B8FA-CBDD4B26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24" y="6248769"/>
            <a:ext cx="4430775" cy="6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93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Mockup – Telas da janela de apontamento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048CE67-D661-6EFC-2BE3-C4B479C5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6" y="777900"/>
            <a:ext cx="4770026" cy="5245828"/>
          </a:xfrm>
          <a:prstGeom prst="rect">
            <a:avLst/>
          </a:prstGeom>
        </p:spPr>
      </p:pic>
      <p:pic>
        <p:nvPicPr>
          <p:cNvPr id="6" name="Imagem 5" descr="Uma imagem contendo Tabela&#10;&#10;Descrição gerada automaticamente">
            <a:extLst>
              <a:ext uri="{FF2B5EF4-FFF2-40B4-BE49-F238E27FC236}">
                <a16:creationId xmlns:a16="http://schemas.microsoft.com/office/drawing/2014/main" id="{D37B9D0A-3252-AA7A-799E-80800B43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66" y="777900"/>
            <a:ext cx="4770026" cy="51616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54BB6E-8D0A-829D-D4BF-067604D17543}"/>
              </a:ext>
            </a:extLst>
          </p:cNvPr>
          <p:cNvSpPr txBox="1"/>
          <p:nvPr/>
        </p:nvSpPr>
        <p:spPr>
          <a:xfrm>
            <a:off x="1253145" y="5675110"/>
            <a:ext cx="3865601" cy="528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Janela lote produzido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D3444-EEA0-B518-F4BE-97E2B8D091E5}"/>
              </a:ext>
            </a:extLst>
          </p:cNvPr>
          <p:cNvSpPr txBox="1"/>
          <p:nvPr/>
        </p:nvSpPr>
        <p:spPr>
          <a:xfrm>
            <a:off x="6856430" y="5675111"/>
            <a:ext cx="3865601" cy="528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Janela cadastro de resultados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834F58E-BFD3-46C2-2234-B04181B3BD0E}"/>
              </a:ext>
            </a:extLst>
          </p:cNvPr>
          <p:cNvSpPr/>
          <p:nvPr/>
        </p:nvSpPr>
        <p:spPr>
          <a:xfrm>
            <a:off x="9762767" y="2449902"/>
            <a:ext cx="873599" cy="204828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C15C81-8A82-FBE5-8B7F-1BBC464B628B}"/>
              </a:ext>
            </a:extLst>
          </p:cNvPr>
          <p:cNvSpPr txBox="1"/>
          <p:nvPr/>
        </p:nvSpPr>
        <p:spPr>
          <a:xfrm>
            <a:off x="9718453" y="2251495"/>
            <a:ext cx="917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Validade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98D9F23-530D-505A-80E0-824970343E44}"/>
              </a:ext>
            </a:extLst>
          </p:cNvPr>
          <p:cNvSpPr/>
          <p:nvPr/>
        </p:nvSpPr>
        <p:spPr>
          <a:xfrm>
            <a:off x="6728212" y="5470283"/>
            <a:ext cx="873599" cy="204828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ACE562-D835-F7CC-3328-A47C607B99E0}"/>
              </a:ext>
            </a:extLst>
          </p:cNvPr>
          <p:cNvSpPr txBox="1"/>
          <p:nvPr/>
        </p:nvSpPr>
        <p:spPr>
          <a:xfrm>
            <a:off x="6649397" y="5280208"/>
            <a:ext cx="12437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N° REV Especificação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4C720C-F884-AB0C-25BD-2517A60C63E0}"/>
              </a:ext>
            </a:extLst>
          </p:cNvPr>
          <p:cNvSpPr txBox="1"/>
          <p:nvPr/>
        </p:nvSpPr>
        <p:spPr>
          <a:xfrm>
            <a:off x="1526427" y="4557910"/>
            <a:ext cx="271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Data e hora disponibilização do lote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DA2A27-A15B-751E-2EE9-23C7056C5AAC}"/>
              </a:ext>
            </a:extLst>
          </p:cNvPr>
          <p:cNvSpPr txBox="1"/>
          <p:nvPr/>
        </p:nvSpPr>
        <p:spPr>
          <a:xfrm>
            <a:off x="7386481" y="6137918"/>
            <a:ext cx="260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Data/hora/usuário finalização da inspeção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298B34-CB4C-C831-2070-B214228882D7}"/>
              </a:ext>
            </a:extLst>
          </p:cNvPr>
          <p:cNvSpPr txBox="1"/>
          <p:nvPr/>
        </p:nvSpPr>
        <p:spPr>
          <a:xfrm>
            <a:off x="6728212" y="4673160"/>
            <a:ext cx="154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+ CHECKLIST</a:t>
            </a:r>
          </a:p>
        </p:txBody>
      </p:sp>
    </p:spTree>
    <p:extLst>
      <p:ext uri="{BB962C8B-B14F-4D97-AF65-F5344CB8AC3E}">
        <p14:creationId xmlns:p14="http://schemas.microsoft.com/office/powerpoint/2010/main" val="196938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Mockup – Características do produto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5C07FF-96C8-17CB-4949-4859A2777C02}"/>
              </a:ext>
            </a:extLst>
          </p:cNvPr>
          <p:cNvSpPr txBox="1"/>
          <p:nvPr/>
        </p:nvSpPr>
        <p:spPr>
          <a:xfrm>
            <a:off x="176170" y="628581"/>
            <a:ext cx="1167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INCLUIR ALÇADA DE APROVAÇÃO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INCLUIR COLUNAS: ESPEC (ING) / ESPEC (ESPANHOL)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1661-9FBA-5EA7-52AC-78C92F91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4" y="1151801"/>
            <a:ext cx="11296756" cy="558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986F9F9-FC83-72EA-27F7-4A78D3DD4682}"/>
              </a:ext>
            </a:extLst>
          </p:cNvPr>
          <p:cNvSpPr txBox="1"/>
          <p:nvPr/>
        </p:nvSpPr>
        <p:spPr>
          <a:xfrm>
            <a:off x="8022383" y="2174845"/>
            <a:ext cx="1681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50000"/>
                  </a:schemeClr>
                </a:solidFill>
              </a:rPr>
              <a:t>Alçada: 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3C8B2F30-D26C-0E3B-2ADC-7D506A71325A}"/>
              </a:ext>
            </a:extLst>
          </p:cNvPr>
          <p:cNvCxnSpPr/>
          <p:nvPr/>
        </p:nvCxnSpPr>
        <p:spPr>
          <a:xfrm>
            <a:off x="8022383" y="2451844"/>
            <a:ext cx="3506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9DDADC-0511-1C71-D7FE-D13F1A5B450E}"/>
              </a:ext>
            </a:extLst>
          </p:cNvPr>
          <p:cNvSpPr txBox="1"/>
          <p:nvPr/>
        </p:nvSpPr>
        <p:spPr>
          <a:xfrm>
            <a:off x="9396201" y="2109690"/>
            <a:ext cx="1323214" cy="1460540"/>
          </a:xfrm>
          <a:prstGeom prst="roundRect">
            <a:avLst>
              <a:gd name="adj" fmla="val 2971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100" b="1" i="1" dirty="0">
                <a:solidFill>
                  <a:schemeClr val="tx1"/>
                </a:solidFill>
              </a:rPr>
              <a:t>Opções:</a:t>
            </a:r>
          </a:p>
          <a:p>
            <a:endParaRPr lang="pt-BR" sz="1100" b="1" i="1" dirty="0">
              <a:solidFill>
                <a:schemeClr val="tx1"/>
              </a:solidFill>
            </a:endParaRPr>
          </a:p>
          <a:p>
            <a:r>
              <a:rPr lang="pt-BR" sz="1100" dirty="0">
                <a:solidFill>
                  <a:schemeClr val="tx1"/>
                </a:solidFill>
              </a:rPr>
              <a:t>a. Sem alçada</a:t>
            </a:r>
          </a:p>
          <a:p>
            <a:r>
              <a:rPr lang="pt-BR" sz="1100" dirty="0">
                <a:solidFill>
                  <a:schemeClr val="tx1"/>
                </a:solidFill>
              </a:rPr>
              <a:t>b. N1</a:t>
            </a:r>
          </a:p>
          <a:p>
            <a:r>
              <a:rPr lang="pt-BR" sz="1100" dirty="0">
                <a:solidFill>
                  <a:schemeClr val="tx1"/>
                </a:solidFill>
              </a:rPr>
              <a:t>c. N1 – N2</a:t>
            </a:r>
          </a:p>
          <a:p>
            <a:r>
              <a:rPr lang="pt-BR" sz="1100" dirty="0">
                <a:solidFill>
                  <a:schemeClr val="tx1"/>
                </a:solidFill>
              </a:rPr>
              <a:t>d. N1 – N2 – N3</a:t>
            </a:r>
          </a:p>
          <a:p>
            <a:r>
              <a:rPr lang="pt-BR" sz="1100" dirty="0">
                <a:solidFill>
                  <a:schemeClr val="tx1"/>
                </a:solidFill>
              </a:rPr>
              <a:t>e. N1 – N3</a:t>
            </a:r>
          </a:p>
          <a:p>
            <a:r>
              <a:rPr lang="pt-BR" sz="1100" dirty="0">
                <a:solidFill>
                  <a:schemeClr val="tx1"/>
                </a:solidFill>
              </a:rPr>
              <a:t>f. N2 – N3</a:t>
            </a:r>
          </a:p>
        </p:txBody>
      </p:sp>
      <p:pic>
        <p:nvPicPr>
          <p:cNvPr id="9" name="Gráfico 8" descr="Seta: curva ligeira com preenchimento sólido">
            <a:extLst>
              <a:ext uri="{FF2B5EF4-FFF2-40B4-BE49-F238E27FC236}">
                <a16:creationId xmlns:a16="http://schemas.microsoft.com/office/drawing/2014/main" id="{3633FE18-6BFF-E7CE-F21F-593DAD233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615382" y="1788954"/>
            <a:ext cx="914400" cy="91440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7DDA045-D99B-100A-50F9-E167562EB017}"/>
              </a:ext>
            </a:extLst>
          </p:cNvPr>
          <p:cNvSpPr/>
          <p:nvPr/>
        </p:nvSpPr>
        <p:spPr>
          <a:xfrm>
            <a:off x="2043237" y="2703116"/>
            <a:ext cx="1040235" cy="226503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C49153-CF33-66ED-FF21-F5657508A8BD}"/>
              </a:ext>
            </a:extLst>
          </p:cNvPr>
          <p:cNvSpPr txBox="1"/>
          <p:nvPr/>
        </p:nvSpPr>
        <p:spPr>
          <a:xfrm>
            <a:off x="1956917" y="2518011"/>
            <a:ext cx="1399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Análise em processo?</a:t>
            </a:r>
          </a:p>
        </p:txBody>
      </p:sp>
      <p:pic>
        <p:nvPicPr>
          <p:cNvPr id="10" name="Gráfico 9" descr="Seta: curva ligeira com preenchimento sólido">
            <a:extLst>
              <a:ext uri="{FF2B5EF4-FFF2-40B4-BE49-F238E27FC236}">
                <a16:creationId xmlns:a16="http://schemas.microsoft.com/office/drawing/2014/main" id="{AAD33ABB-AFD2-8720-9347-70EDF1B6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3096256" y="2174845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9B2A4AC-8534-7861-B95C-3E1571E50E6A}"/>
              </a:ext>
            </a:extLst>
          </p:cNvPr>
          <p:cNvSpPr txBox="1"/>
          <p:nvPr/>
        </p:nvSpPr>
        <p:spPr>
          <a:xfrm>
            <a:off x="3931381" y="2507727"/>
            <a:ext cx="1323214" cy="443389"/>
          </a:xfrm>
          <a:prstGeom prst="roundRect">
            <a:avLst>
              <a:gd name="adj" fmla="val 5255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100" b="1" i="1" dirty="0">
                <a:solidFill>
                  <a:schemeClr val="tx1"/>
                </a:solidFill>
              </a:rPr>
              <a:t>Incluir no campo no cadastro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7BF930C-A306-423C-7230-1D4970BCFC2D}"/>
              </a:ext>
            </a:extLst>
          </p:cNvPr>
          <p:cNvSpPr/>
          <p:nvPr/>
        </p:nvSpPr>
        <p:spPr>
          <a:xfrm>
            <a:off x="5667416" y="4590286"/>
            <a:ext cx="2922408" cy="747711"/>
          </a:xfrm>
          <a:prstGeom prst="roundRect">
            <a:avLst>
              <a:gd name="adj" fmla="val 407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Incluir campo no cadastro de ESPEC do que não sai no laudo</a:t>
            </a:r>
          </a:p>
          <a:p>
            <a:pPr algn="ctr"/>
            <a:endParaRPr lang="pt-BR" sz="1050" dirty="0"/>
          </a:p>
          <a:p>
            <a:pPr algn="ctr"/>
            <a:r>
              <a:rPr lang="pt-BR" sz="800" dirty="0"/>
              <a:t>** integração do Protheus  somente as </a:t>
            </a:r>
            <a:r>
              <a:rPr lang="pt-BR" sz="800" dirty="0" err="1"/>
              <a:t>especs</a:t>
            </a:r>
            <a:r>
              <a:rPr lang="pt-BR" sz="800" dirty="0"/>
              <a:t> que saem no laudo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0E6C0EF-6656-5699-ADD1-DE116FB61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883" y="2526532"/>
            <a:ext cx="1128307" cy="46368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DFA037-46CB-2C80-1157-4BC855884FB7}"/>
              </a:ext>
            </a:extLst>
          </p:cNvPr>
          <p:cNvSpPr txBox="1"/>
          <p:nvPr/>
        </p:nvSpPr>
        <p:spPr>
          <a:xfrm>
            <a:off x="5431115" y="2474150"/>
            <a:ext cx="62555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dirty="0"/>
              <a:t>Seq. Anal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9F300CB-7D17-6171-FF78-B0EDE3F30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876" y="2512595"/>
            <a:ext cx="1128307" cy="46368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542EF5F-91E6-AE60-7A65-7688BDC70ECB}"/>
              </a:ext>
            </a:extLst>
          </p:cNvPr>
          <p:cNvSpPr txBox="1"/>
          <p:nvPr/>
        </p:nvSpPr>
        <p:spPr>
          <a:xfrm>
            <a:off x="6553460" y="2497645"/>
            <a:ext cx="103210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dirty="0"/>
              <a:t>Quebra Anal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13413BC-3416-E1E4-3857-887D275380A9}"/>
              </a:ext>
            </a:extLst>
          </p:cNvPr>
          <p:cNvSpPr/>
          <p:nvPr/>
        </p:nvSpPr>
        <p:spPr>
          <a:xfrm>
            <a:off x="7657146" y="2698614"/>
            <a:ext cx="1277581" cy="232914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50FBDA3-5E50-C0F7-4D52-E1445106228E}"/>
              </a:ext>
            </a:extLst>
          </p:cNvPr>
          <p:cNvSpPr txBox="1"/>
          <p:nvPr/>
        </p:nvSpPr>
        <p:spPr>
          <a:xfrm>
            <a:off x="7612833" y="2500207"/>
            <a:ext cx="1277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Validade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70489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Mockup – Cadastro de Checklist (análises)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F754A86-DCFA-5E6D-B377-038B70AB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90" y="3663567"/>
            <a:ext cx="5846692" cy="285909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5C07FF-96C8-17CB-4949-4859A2777C02}"/>
              </a:ext>
            </a:extLst>
          </p:cNvPr>
          <p:cNvSpPr txBox="1"/>
          <p:nvPr/>
        </p:nvSpPr>
        <p:spPr>
          <a:xfrm>
            <a:off x="176170" y="628581"/>
            <a:ext cx="1167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NOVA FUNCIONALIDADE NO MENU: CADASTRO CHECLIST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CONTROLE DE ACESSO A ROTINA NO CADASTRO DO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TELA DESTINADA PARA INCLUSÃO DE DADOS (CHECKLIST) DE ITENS QUE NÃO SÃO IMPRESSOS NO LAUDO COMO, POR EXEMPLO, AVALIAÇÃO DE SACO RASGADO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CHECKLIST NÃO INTEGRA NO ERP PROTHEUS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NOS PRODUTOS DE ANÁLISE EM PROCESSO, O SISTEMA IRÁ INCLUIR TANTO AS CARACTERÍSTICAS (P&amp;D) QUANTO O CHECKLIST (QUALIDADE)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1661-9FBA-5EA7-52AC-78C92F91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91" y="2070625"/>
            <a:ext cx="5936773" cy="29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Mockup – Telas de confecção de etiqueta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1BADFE-4568-7E13-F0C9-431F37DEA1A9}"/>
              </a:ext>
            </a:extLst>
          </p:cNvPr>
          <p:cNvSpPr/>
          <p:nvPr/>
        </p:nvSpPr>
        <p:spPr>
          <a:xfrm>
            <a:off x="7744130" y="2474221"/>
            <a:ext cx="3830245" cy="3507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4F36800-60B2-18AB-8157-D9A28822BCEE}"/>
              </a:ext>
            </a:extLst>
          </p:cNvPr>
          <p:cNvSpPr txBox="1"/>
          <p:nvPr/>
        </p:nvSpPr>
        <p:spPr>
          <a:xfrm>
            <a:off x="7836408" y="2608444"/>
            <a:ext cx="109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Lote: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F3BBE0-EC64-9351-CF64-1122EF45FCD1}"/>
              </a:ext>
            </a:extLst>
          </p:cNvPr>
          <p:cNvSpPr txBox="1"/>
          <p:nvPr/>
        </p:nvSpPr>
        <p:spPr>
          <a:xfrm>
            <a:off x="7836408" y="5473570"/>
            <a:ext cx="83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QTD: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CED6FE0-8620-37CB-C38D-A4AC9D542B80}"/>
              </a:ext>
            </a:extLst>
          </p:cNvPr>
          <p:cNvSpPr/>
          <p:nvPr/>
        </p:nvSpPr>
        <p:spPr>
          <a:xfrm>
            <a:off x="9075831" y="2610526"/>
            <a:ext cx="2257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D90C25E-0E32-9D72-8226-BF6987A05388}"/>
              </a:ext>
            </a:extLst>
          </p:cNvPr>
          <p:cNvSpPr/>
          <p:nvPr/>
        </p:nvSpPr>
        <p:spPr>
          <a:xfrm>
            <a:off x="8517313" y="5471488"/>
            <a:ext cx="715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EC7A77-4024-3AC2-7D50-10F4FACCCAA2}"/>
              </a:ext>
            </a:extLst>
          </p:cNvPr>
          <p:cNvSpPr txBox="1"/>
          <p:nvPr/>
        </p:nvSpPr>
        <p:spPr>
          <a:xfrm>
            <a:off x="176170" y="628581"/>
            <a:ext cx="8490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NOVA FUNCIONALIDADE NO MENU: IMPRIMIR ETIQUETA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CONTROLE DE ACESSO A ROTINA NO CADASTRO DO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SISTEMA REGISTRA HISTÓRICO DE IMPRESSÕES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VALIDAÇÃO PARA IMPRESSÃO DE ETIQUETA SOMENTE QUANDO TIVER QUANTIDADE PRODUZIDA</a:t>
            </a:r>
          </a:p>
        </p:txBody>
      </p:sp>
      <p:graphicFrame>
        <p:nvGraphicFramePr>
          <p:cNvPr id="21" name="Tabela 21">
            <a:extLst>
              <a:ext uri="{FF2B5EF4-FFF2-40B4-BE49-F238E27FC236}">
                <a16:creationId xmlns:a16="http://schemas.microsoft.com/office/drawing/2014/main" id="{B643EBE7-15BF-E9A8-1CF8-42FFF3E7E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45965"/>
              </p:ext>
            </p:extLst>
          </p:nvPr>
        </p:nvGraphicFramePr>
        <p:xfrm>
          <a:off x="458962" y="2619500"/>
          <a:ext cx="6233020" cy="1702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740">
                  <a:extLst>
                    <a:ext uri="{9D8B030D-6E8A-4147-A177-3AD203B41FA5}">
                      <a16:colId xmlns:a16="http://schemas.microsoft.com/office/drawing/2014/main" val="3904811589"/>
                    </a:ext>
                  </a:extLst>
                </a:gridCol>
                <a:gridCol w="924468">
                  <a:extLst>
                    <a:ext uri="{9D8B030D-6E8A-4147-A177-3AD203B41FA5}">
                      <a16:colId xmlns:a16="http://schemas.microsoft.com/office/drawing/2014/main" val="3185543902"/>
                    </a:ext>
                  </a:extLst>
                </a:gridCol>
                <a:gridCol w="1246604">
                  <a:extLst>
                    <a:ext uri="{9D8B030D-6E8A-4147-A177-3AD203B41FA5}">
                      <a16:colId xmlns:a16="http://schemas.microsoft.com/office/drawing/2014/main" val="195824272"/>
                    </a:ext>
                  </a:extLst>
                </a:gridCol>
                <a:gridCol w="1246604">
                  <a:extLst>
                    <a:ext uri="{9D8B030D-6E8A-4147-A177-3AD203B41FA5}">
                      <a16:colId xmlns:a16="http://schemas.microsoft.com/office/drawing/2014/main" val="3185351099"/>
                    </a:ext>
                  </a:extLst>
                </a:gridCol>
                <a:gridCol w="1246604">
                  <a:extLst>
                    <a:ext uri="{9D8B030D-6E8A-4147-A177-3AD203B41FA5}">
                      <a16:colId xmlns:a16="http://schemas.microsoft.com/office/drawing/2014/main" val="3914652272"/>
                    </a:ext>
                  </a:extLst>
                </a:gridCol>
              </a:tblGrid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Data/Hora impressão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Lote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Quantidade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Usuário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607146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41993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72020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329497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10249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endParaRPr lang="pt-BR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52668"/>
                  </a:ext>
                </a:extLst>
              </a:tr>
            </a:tbl>
          </a:graphicData>
        </a:graphic>
      </p:graphicFrame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5CBB1E5-1956-583E-2818-597036159C52}"/>
              </a:ext>
            </a:extLst>
          </p:cNvPr>
          <p:cNvSpPr/>
          <p:nvPr/>
        </p:nvSpPr>
        <p:spPr>
          <a:xfrm>
            <a:off x="458962" y="2142155"/>
            <a:ext cx="1208013" cy="3293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+ Impressão</a:t>
            </a:r>
          </a:p>
        </p:txBody>
      </p: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D7AF1DD0-FD71-FC05-D2A3-57627ECBF202}"/>
              </a:ext>
            </a:extLst>
          </p:cNvPr>
          <p:cNvCxnSpPr>
            <a:cxnSpLocks/>
            <a:stCxn id="22" idx="3"/>
            <a:endCxn id="14" idx="0"/>
          </p:cNvCxnSpPr>
          <p:nvPr/>
        </p:nvCxnSpPr>
        <p:spPr>
          <a:xfrm>
            <a:off x="1666975" y="2306810"/>
            <a:ext cx="7992278" cy="1674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3414EA8-B56C-291B-B8CB-66BA894CC119}"/>
              </a:ext>
            </a:extLst>
          </p:cNvPr>
          <p:cNvSpPr txBox="1"/>
          <p:nvPr/>
        </p:nvSpPr>
        <p:spPr>
          <a:xfrm>
            <a:off x="7836407" y="3059259"/>
            <a:ext cx="129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Produção: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9199A68-42E2-EF9E-6860-D8D14B99E20D}"/>
              </a:ext>
            </a:extLst>
          </p:cNvPr>
          <p:cNvSpPr/>
          <p:nvPr/>
        </p:nvSpPr>
        <p:spPr>
          <a:xfrm>
            <a:off x="9075831" y="3061341"/>
            <a:ext cx="2257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5CEC21F-2C6E-9E55-3E7F-20D364525185}"/>
              </a:ext>
            </a:extLst>
          </p:cNvPr>
          <p:cNvSpPr txBox="1"/>
          <p:nvPr/>
        </p:nvSpPr>
        <p:spPr>
          <a:xfrm>
            <a:off x="7836407" y="3510427"/>
            <a:ext cx="109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Validade: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9740DED-6FDE-D09A-18B0-64A3CCE37291}"/>
              </a:ext>
            </a:extLst>
          </p:cNvPr>
          <p:cNvSpPr/>
          <p:nvPr/>
        </p:nvSpPr>
        <p:spPr>
          <a:xfrm>
            <a:off x="9075831" y="3512509"/>
            <a:ext cx="22577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i="1" dirty="0">
                <a:solidFill>
                  <a:schemeClr val="bg2">
                    <a:lumMod val="50000"/>
                  </a:schemeClr>
                </a:solidFill>
              </a:rPr>
              <a:t>Preencher automático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5088893-7F45-B0A2-68A0-D70A3F19ED00}"/>
              </a:ext>
            </a:extLst>
          </p:cNvPr>
          <p:cNvSpPr txBox="1"/>
          <p:nvPr/>
        </p:nvSpPr>
        <p:spPr>
          <a:xfrm>
            <a:off x="7812538" y="3965202"/>
            <a:ext cx="111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Peso: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1F86D7C-9B0E-4BA4-ED56-BFC2E05C68D6}"/>
              </a:ext>
            </a:extLst>
          </p:cNvPr>
          <p:cNvSpPr/>
          <p:nvPr/>
        </p:nvSpPr>
        <p:spPr>
          <a:xfrm>
            <a:off x="9075831" y="3967284"/>
            <a:ext cx="2257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9D65B62-3563-C691-8A96-9532883FBF09}"/>
              </a:ext>
            </a:extLst>
          </p:cNvPr>
          <p:cNvSpPr txBox="1"/>
          <p:nvPr/>
        </p:nvSpPr>
        <p:spPr>
          <a:xfrm>
            <a:off x="7812538" y="4430522"/>
            <a:ext cx="129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Pictograma: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5E9922D-07A5-FACD-869E-829953252A8C}"/>
              </a:ext>
            </a:extLst>
          </p:cNvPr>
          <p:cNvSpPr/>
          <p:nvPr/>
        </p:nvSpPr>
        <p:spPr>
          <a:xfrm>
            <a:off x="9075831" y="4432604"/>
            <a:ext cx="22577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D45C70FE-D58E-B763-EC91-70EEBF0F9E50}"/>
              </a:ext>
            </a:extLst>
          </p:cNvPr>
          <p:cNvSpPr/>
          <p:nvPr/>
        </p:nvSpPr>
        <p:spPr>
          <a:xfrm>
            <a:off x="9490435" y="5527214"/>
            <a:ext cx="858115" cy="3156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i="1" dirty="0">
                <a:solidFill>
                  <a:schemeClr val="bg1"/>
                </a:solidFill>
              </a:rPr>
              <a:t>Imprimir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62D4A9E-C3F9-FACB-7406-3918E828B513}"/>
              </a:ext>
            </a:extLst>
          </p:cNvPr>
          <p:cNvSpPr/>
          <p:nvPr/>
        </p:nvSpPr>
        <p:spPr>
          <a:xfrm>
            <a:off x="10416693" y="5518823"/>
            <a:ext cx="916891" cy="31568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i="1" dirty="0"/>
              <a:t>Cancelar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77DAED8-C685-412F-B64E-AF7D3DDC529E}"/>
              </a:ext>
            </a:extLst>
          </p:cNvPr>
          <p:cNvSpPr txBox="1"/>
          <p:nvPr/>
        </p:nvSpPr>
        <p:spPr>
          <a:xfrm rot="19631286">
            <a:off x="7759469" y="3730754"/>
            <a:ext cx="3723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PENDENTE ENVIAR LAYOUT</a:t>
            </a:r>
          </a:p>
        </p:txBody>
      </p:sp>
    </p:spTree>
    <p:extLst>
      <p:ext uri="{BB962C8B-B14F-4D97-AF65-F5344CB8AC3E}">
        <p14:creationId xmlns:p14="http://schemas.microsoft.com/office/powerpoint/2010/main" val="41493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Pré-requisitos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EC7A77-4024-3AC2-7D50-10F4FACCCAA2}"/>
              </a:ext>
            </a:extLst>
          </p:cNvPr>
          <p:cNvSpPr txBox="1"/>
          <p:nvPr/>
        </p:nvSpPr>
        <p:spPr>
          <a:xfrm>
            <a:off x="176169" y="628581"/>
            <a:ext cx="9873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Impressão de laudo de granulado (3 clientes exceção) será realizado manualmente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D2BD31-ED93-CA35-CC7C-D2BE2796C5CC}"/>
              </a:ext>
            </a:extLst>
          </p:cNvPr>
          <p:cNvSpPr txBox="1"/>
          <p:nvPr/>
        </p:nvSpPr>
        <p:spPr>
          <a:xfrm>
            <a:off x="0" y="3904815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Definições de Armazéns</a:t>
            </a:r>
          </a:p>
        </p:txBody>
      </p:sp>
      <p:graphicFrame>
        <p:nvGraphicFramePr>
          <p:cNvPr id="3" name="Tabela 21">
            <a:extLst>
              <a:ext uri="{FF2B5EF4-FFF2-40B4-BE49-F238E27FC236}">
                <a16:creationId xmlns:a16="http://schemas.microsoft.com/office/drawing/2014/main" id="{33FC667D-5C7E-A42F-0AB3-0971CDF63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82976"/>
              </p:ext>
            </p:extLst>
          </p:nvPr>
        </p:nvGraphicFramePr>
        <p:xfrm>
          <a:off x="39649" y="4466507"/>
          <a:ext cx="7222922" cy="1531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720">
                  <a:extLst>
                    <a:ext uri="{9D8B030D-6E8A-4147-A177-3AD203B41FA5}">
                      <a16:colId xmlns:a16="http://schemas.microsoft.com/office/drawing/2014/main" val="3904811589"/>
                    </a:ext>
                  </a:extLst>
                </a:gridCol>
                <a:gridCol w="1921790">
                  <a:extLst>
                    <a:ext uri="{9D8B030D-6E8A-4147-A177-3AD203B41FA5}">
                      <a16:colId xmlns:a16="http://schemas.microsoft.com/office/drawing/2014/main" val="3185543902"/>
                    </a:ext>
                  </a:extLst>
                </a:gridCol>
                <a:gridCol w="4454412">
                  <a:extLst>
                    <a:ext uri="{9D8B030D-6E8A-4147-A177-3AD203B41FA5}">
                      <a16:colId xmlns:a16="http://schemas.microsoft.com/office/drawing/2014/main" val="195824272"/>
                    </a:ext>
                  </a:extLst>
                </a:gridCol>
              </a:tblGrid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# Armazém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Objetivo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607146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Armazém Padrão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Produtos prontos para venda – liberados pela Qualidade.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41993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Qualidade – REFUGO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Produtos rejeitados pelo módulo de qualidade (janela de apontamento)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472020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CQ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Produtos que estão em análise aguardando liberação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329497"/>
                  </a:ext>
                </a:extLst>
              </a:tr>
              <a:tr h="283707">
                <a:tc>
                  <a:txBody>
                    <a:bodyPr/>
                    <a:lstStyle/>
                    <a:p>
                      <a:r>
                        <a:rPr lang="pt-BR" sz="1000" dirty="0"/>
                        <a:t>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Reclassificação</a:t>
                      </a:r>
                    </a:p>
                    <a:p>
                      <a:r>
                        <a:rPr lang="pt-BR" sz="1000" b="1" dirty="0">
                          <a:solidFill>
                            <a:srgbClr val="FF0000"/>
                          </a:solidFill>
                        </a:rPr>
                        <a:t>(podemos usar retrabalho PCF?)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/>
                        <a:t>Produtos avaliados pela Qualidade que necessitam reclassificação (para outro SKU)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410249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85B09264-FE09-0037-D36F-E3F676D3B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16"/>
          <a:stretch/>
        </p:blipFill>
        <p:spPr>
          <a:xfrm>
            <a:off x="7895311" y="4500499"/>
            <a:ext cx="3915341" cy="185656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B04AC49-34A1-E9AA-9D55-4E42AB3E8FB7}"/>
              </a:ext>
            </a:extLst>
          </p:cNvPr>
          <p:cNvSpPr txBox="1"/>
          <p:nvPr/>
        </p:nvSpPr>
        <p:spPr>
          <a:xfrm>
            <a:off x="8191046" y="4252162"/>
            <a:ext cx="344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2"/>
                </a:solidFill>
              </a:rPr>
              <a:t>REFERÊNCIA AS IS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4D5DC50-39AD-196A-1DF6-B435544B1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50" y="5962574"/>
            <a:ext cx="533690" cy="5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8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E-mails</a:t>
            </a:r>
            <a:endParaRPr lang="pt-BR" sz="3200" b="1" dirty="0">
              <a:solidFill>
                <a:srgbClr val="324B5F"/>
              </a:solidFill>
              <a:latin typeface="Raleway Black" panose="020B0A03030101060003" pitchFamily="34" charset="0"/>
              <a:ea typeface="Apex New Heavy" panose="02010600040501010103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106964-F9F6-7F9B-51CE-7FD2C0F7CF2E}"/>
              </a:ext>
            </a:extLst>
          </p:cNvPr>
          <p:cNvSpPr txBox="1"/>
          <p:nvPr/>
        </p:nvSpPr>
        <p:spPr>
          <a:xfrm>
            <a:off x="0" y="3778015"/>
            <a:ext cx="635885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Indicadores/Relatórios PBI</a:t>
            </a:r>
          </a:p>
        </p:txBody>
      </p:sp>
      <p:pic>
        <p:nvPicPr>
          <p:cNvPr id="1026" name="Picture 2" descr="Power BI Logo, symbol, meaning, history, PNG, brand">
            <a:extLst>
              <a:ext uri="{FF2B5EF4-FFF2-40B4-BE49-F238E27FC236}">
                <a16:creationId xmlns:a16="http://schemas.microsoft.com/office/drawing/2014/main" id="{740CBFC9-D28C-C9F3-BCC0-E0C409D8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81" y="3676626"/>
            <a:ext cx="998563" cy="56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38572A83-158E-BAB9-4370-6841B4ED5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8" b="16749"/>
          <a:stretch/>
        </p:blipFill>
        <p:spPr>
          <a:xfrm>
            <a:off x="1663968" y="0"/>
            <a:ext cx="903589" cy="561693"/>
          </a:xfrm>
          <a:prstGeom prst="rect">
            <a:avLst/>
          </a:prstGeom>
        </p:spPr>
      </p:pic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96C47896-9E2A-262D-9FE7-C4F1F5F8C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3223"/>
              </p:ext>
            </p:extLst>
          </p:nvPr>
        </p:nvGraphicFramePr>
        <p:xfrm>
          <a:off x="119309" y="628581"/>
          <a:ext cx="11012880" cy="294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832">
                  <a:extLst>
                    <a:ext uri="{9D8B030D-6E8A-4147-A177-3AD203B41FA5}">
                      <a16:colId xmlns:a16="http://schemas.microsoft.com/office/drawing/2014/main" val="93353884"/>
                    </a:ext>
                  </a:extLst>
                </a:gridCol>
                <a:gridCol w="1510019">
                  <a:extLst>
                    <a:ext uri="{9D8B030D-6E8A-4147-A177-3AD203B41FA5}">
                      <a16:colId xmlns:a16="http://schemas.microsoft.com/office/drawing/2014/main" val="1898493350"/>
                    </a:ext>
                  </a:extLst>
                </a:gridCol>
                <a:gridCol w="3204594">
                  <a:extLst>
                    <a:ext uri="{9D8B030D-6E8A-4147-A177-3AD203B41FA5}">
                      <a16:colId xmlns:a16="http://schemas.microsoft.com/office/drawing/2014/main" val="4151802898"/>
                    </a:ext>
                  </a:extLst>
                </a:gridCol>
                <a:gridCol w="1731859">
                  <a:extLst>
                    <a:ext uri="{9D8B030D-6E8A-4147-A177-3AD203B41FA5}">
                      <a16:colId xmlns:a16="http://schemas.microsoft.com/office/drawing/2014/main" val="4085088965"/>
                    </a:ext>
                  </a:extLst>
                </a:gridCol>
                <a:gridCol w="2202576">
                  <a:extLst>
                    <a:ext uri="{9D8B030D-6E8A-4147-A177-3AD203B41FA5}">
                      <a16:colId xmlns:a16="http://schemas.microsoft.com/office/drawing/2014/main" val="2807411034"/>
                    </a:ext>
                  </a:extLst>
                </a:gridCol>
              </a:tblGrid>
              <a:tr h="193540">
                <a:tc>
                  <a:txBody>
                    <a:bodyPr/>
                    <a:lstStyle/>
                    <a:p>
                      <a:r>
                        <a:rPr lang="pt-BR" sz="1050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Quando?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Conteúdo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Para quem?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Para que?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76575"/>
                  </a:ext>
                </a:extLst>
              </a:tr>
              <a:tr h="227306">
                <a:tc>
                  <a:txBody>
                    <a:bodyPr/>
                    <a:lstStyle/>
                    <a:p>
                      <a:r>
                        <a:rPr lang="pt-BR" sz="1050" dirty="0"/>
                        <a:t>Reclassificação de 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Ao “rejeitar” o produto indicando a reclassificação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Produto – Motivo indicado – quantidade - lote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PCP / Qualidade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Indicar ao PCP que o produto precisa ser reclassificado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186254"/>
                  </a:ext>
                </a:extLst>
              </a:tr>
              <a:tr h="126848">
                <a:tc>
                  <a:txBody>
                    <a:bodyPr/>
                    <a:lstStyle/>
                    <a:p>
                      <a:r>
                        <a:rPr lang="pt-BR" sz="1050" dirty="0"/>
                        <a:t>Armazém – Produtos pendente reclassificação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Diariamente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dirty="0"/>
                        <a:t>Produto – Motivo indicado – quantidade – lote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PCP / Qualidade / </a:t>
                      </a:r>
                      <a:r>
                        <a:rPr lang="pt-BR" sz="1050" i="1" dirty="0">
                          <a:solidFill>
                            <a:srgbClr val="FF0000"/>
                          </a:solidFill>
                        </a:rPr>
                        <a:t>Dono do estoque (à definir)</a:t>
                      </a:r>
                      <a:endParaRPr lang="pt-B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Para acompanhar os produtos que estão no armazém de reclassificação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99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50" dirty="0"/>
                        <a:t>Armazém – Produtos rejeitados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Diariamente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dirty="0"/>
                        <a:t>Produto – Motivo indicado – quantidade – lote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Qualidade / </a:t>
                      </a:r>
                      <a:r>
                        <a:rPr lang="pt-BR" sz="1050" i="1" dirty="0">
                          <a:solidFill>
                            <a:srgbClr val="FF0000"/>
                          </a:solidFill>
                        </a:rPr>
                        <a:t>Dono do estoque (à definir)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Para acompanhar os produtos que estão no armazém de rejeição (descarte)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25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50" dirty="0"/>
                        <a:t>Produtos não conformes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Quando o sistema identificar que o produto está fora da ESPEC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dirty="0"/>
                        <a:t>Produto – Análise – referência – Quantidade - lote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i="0" dirty="0">
                          <a:solidFill>
                            <a:schemeClr val="tx1"/>
                          </a:solidFill>
                        </a:rPr>
                        <a:t>Para o aprovador / Controle de Qualidade da unidade / Responsável Técnico da unidade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Para avisar que existe um produto fora da </a:t>
                      </a:r>
                      <a:r>
                        <a:rPr lang="pt-BR" sz="1050" dirty="0" err="1"/>
                        <a:t>Espec</a:t>
                      </a:r>
                      <a:r>
                        <a:rPr lang="pt-BR" sz="1050" dirty="0"/>
                        <a:t> pendente aprovação ou rejeição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93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50" dirty="0"/>
                        <a:t>Laudo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Após a expedição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dirty="0"/>
                        <a:t>Conforme mockup do laudo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i="0" dirty="0">
                          <a:solidFill>
                            <a:schemeClr val="tx1"/>
                          </a:solidFill>
                        </a:rPr>
                        <a:t>Clientes / Qualidade / Vendedor do pedido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50" dirty="0"/>
                        <a:t>Automatização do processo de emissão do laudo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0133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3EE700D-E710-9538-A0FF-8D4048840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1778"/>
              </p:ext>
            </p:extLst>
          </p:nvPr>
        </p:nvGraphicFramePr>
        <p:xfrm>
          <a:off x="173182" y="4445008"/>
          <a:ext cx="10515599" cy="871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5999">
                  <a:extLst>
                    <a:ext uri="{9D8B030D-6E8A-4147-A177-3AD203B41FA5}">
                      <a16:colId xmlns:a16="http://schemas.microsoft.com/office/drawing/2014/main" val="883053357"/>
                    </a:ext>
                  </a:extLst>
                </a:gridCol>
                <a:gridCol w="1195374">
                  <a:extLst>
                    <a:ext uri="{9D8B030D-6E8A-4147-A177-3AD203B41FA5}">
                      <a16:colId xmlns:a16="http://schemas.microsoft.com/office/drawing/2014/main" val="4103808330"/>
                    </a:ext>
                  </a:extLst>
                </a:gridCol>
                <a:gridCol w="6164226">
                  <a:extLst>
                    <a:ext uri="{9D8B030D-6E8A-4147-A177-3AD203B41FA5}">
                      <a16:colId xmlns:a16="http://schemas.microsoft.com/office/drawing/2014/main" val="1313588293"/>
                    </a:ext>
                  </a:extLst>
                </a:gridCol>
              </a:tblGrid>
              <a:tr h="1742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Tempo de Análise por produto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Por Produto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>
                          <a:effectLst/>
                        </a:rPr>
                        <a:t>Quantificar o tempo de análise dos produtos - Com tela na sala da Supervisão do Laboratório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val="1603273247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Análises pendentes (relatório)</a:t>
                      </a: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Por produto/lote</a:t>
                      </a: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Demonstrar as análises pendentes da etapa da qualidade x tempo máximo com indicativo visual de farol</a:t>
                      </a: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val="4012139267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Status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Por segmento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>
                          <a:effectLst/>
                        </a:rPr>
                        <a:t>Quantidade de material aprovado/Reprovado/Reclassificado por segmento-Com tela na sala da Supervisão do Laboratório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val="1925100602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Estatistica de análise por produto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Por segmento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u="none" strike="noStrike" dirty="0">
                          <a:effectLst/>
                        </a:rPr>
                        <a:t>Faixas por níveis superior ou /e inferiores das especificações do produto-Com tela na sala da Supervisão do Laboratório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val="3045039405"/>
                  </a:ext>
                </a:extLst>
              </a:tr>
              <a:tr h="17420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Saldo por Armazém</a:t>
                      </a: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Por produto</a:t>
                      </a: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Filial / </a:t>
                      </a:r>
                      <a:r>
                        <a:rPr lang="pt-B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Cód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Produto / Descrição Produto / Lote / Armazém / Status / Quantidade / Validade / OP / Data produção</a:t>
                      </a: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val="3038282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54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73DF82-09B7-EFCF-2868-F8B8C154EA65}"/>
              </a:ext>
            </a:extLst>
          </p:cNvPr>
          <p:cNvSpPr txBox="1"/>
          <p:nvPr/>
        </p:nvSpPr>
        <p:spPr>
          <a:xfrm>
            <a:off x="109681" y="68985"/>
            <a:ext cx="64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Rotina de transferência de saldo por lote</a:t>
            </a: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16F9ED09-50CD-45E1-4738-F6A5360EC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48381"/>
              </p:ext>
            </p:extLst>
          </p:nvPr>
        </p:nvGraphicFramePr>
        <p:xfrm>
          <a:off x="239807" y="1133394"/>
          <a:ext cx="10831233" cy="1904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319">
                  <a:extLst>
                    <a:ext uri="{9D8B030D-6E8A-4147-A177-3AD203B41FA5}">
                      <a16:colId xmlns:a16="http://schemas.microsoft.com/office/drawing/2014/main" val="385851894"/>
                    </a:ext>
                  </a:extLst>
                </a:gridCol>
                <a:gridCol w="1547319">
                  <a:extLst>
                    <a:ext uri="{9D8B030D-6E8A-4147-A177-3AD203B41FA5}">
                      <a16:colId xmlns:a16="http://schemas.microsoft.com/office/drawing/2014/main" val="716905772"/>
                    </a:ext>
                  </a:extLst>
                </a:gridCol>
                <a:gridCol w="1547319">
                  <a:extLst>
                    <a:ext uri="{9D8B030D-6E8A-4147-A177-3AD203B41FA5}">
                      <a16:colId xmlns:a16="http://schemas.microsoft.com/office/drawing/2014/main" val="2696940030"/>
                    </a:ext>
                  </a:extLst>
                </a:gridCol>
                <a:gridCol w="1337667">
                  <a:extLst>
                    <a:ext uri="{9D8B030D-6E8A-4147-A177-3AD203B41FA5}">
                      <a16:colId xmlns:a16="http://schemas.microsoft.com/office/drawing/2014/main" val="3555984220"/>
                    </a:ext>
                  </a:extLst>
                </a:gridCol>
                <a:gridCol w="1337594">
                  <a:extLst>
                    <a:ext uri="{9D8B030D-6E8A-4147-A177-3AD203B41FA5}">
                      <a16:colId xmlns:a16="http://schemas.microsoft.com/office/drawing/2014/main" val="1427721983"/>
                    </a:ext>
                  </a:extLst>
                </a:gridCol>
                <a:gridCol w="1254466">
                  <a:extLst>
                    <a:ext uri="{9D8B030D-6E8A-4147-A177-3AD203B41FA5}">
                      <a16:colId xmlns:a16="http://schemas.microsoft.com/office/drawing/2014/main" val="873580297"/>
                    </a:ext>
                  </a:extLst>
                </a:gridCol>
                <a:gridCol w="2259549">
                  <a:extLst>
                    <a:ext uri="{9D8B030D-6E8A-4147-A177-3AD203B41FA5}">
                      <a16:colId xmlns:a16="http://schemas.microsoft.com/office/drawing/2014/main" val="2328485580"/>
                    </a:ext>
                  </a:extLst>
                </a:gridCol>
              </a:tblGrid>
              <a:tr h="314525">
                <a:tc>
                  <a:txBody>
                    <a:bodyPr/>
                    <a:lstStyle/>
                    <a:p>
                      <a:r>
                        <a:rPr lang="pt-BR" sz="1400" dirty="0"/>
                        <a:t>Código*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Armazém*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Quantidade*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Lote De*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Lote Para*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Observação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Ordem de Carregamento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603445"/>
                  </a:ext>
                </a:extLst>
              </a:tr>
              <a:tr h="298866">
                <a:tc>
                  <a:txBody>
                    <a:bodyPr/>
                    <a:lstStyle/>
                    <a:p>
                      <a:r>
                        <a:rPr lang="pt-BR" sz="1400" dirty="0"/>
                        <a:t>PAN0001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LOTE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LOTE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XXXXXXX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000000010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755663"/>
                  </a:ext>
                </a:extLst>
              </a:tr>
              <a:tr h="254420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40871"/>
                  </a:ext>
                </a:extLst>
              </a:tr>
              <a:tr h="259458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789438"/>
                  </a:ext>
                </a:extLst>
              </a:tr>
              <a:tr h="196483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92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43017"/>
                  </a:ext>
                </a:extLst>
              </a:tr>
            </a:tbl>
          </a:graphicData>
        </a:graphic>
      </p:graphicFrame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DAF1BF0-D9BB-2686-6B8B-C8E2C5A0E0DA}"/>
              </a:ext>
            </a:extLst>
          </p:cNvPr>
          <p:cNvSpPr/>
          <p:nvPr/>
        </p:nvSpPr>
        <p:spPr>
          <a:xfrm>
            <a:off x="239808" y="569816"/>
            <a:ext cx="1208013" cy="3293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+ Transferência</a:t>
            </a:r>
          </a:p>
        </p:txBody>
      </p:sp>
      <p:pic>
        <p:nvPicPr>
          <p:cNvPr id="9" name="Gráfico 8" descr="Lupa com preenchimento sólido">
            <a:extLst>
              <a:ext uri="{FF2B5EF4-FFF2-40B4-BE49-F238E27FC236}">
                <a16:creationId xmlns:a16="http://schemas.microsoft.com/office/drawing/2014/main" id="{044E96DB-6EE6-5766-5825-F227CF505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6012" y="1458634"/>
            <a:ext cx="282606" cy="28260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2DB6673-CB7E-26BC-3F6C-16C61D44D261}"/>
              </a:ext>
            </a:extLst>
          </p:cNvPr>
          <p:cNvSpPr txBox="1"/>
          <p:nvPr/>
        </p:nvSpPr>
        <p:spPr>
          <a:xfrm>
            <a:off x="445864" y="3733036"/>
            <a:ext cx="89324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* Campos obrigatórios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Validação de quantidade na digitação da quantidade do produto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SB2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Tabela customizada de saldo por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Validação do armazém que pode ser realizada a transferência (criar campo no armazém)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Rotina com controle de acesso via rotina de acessos customizados</a:t>
            </a:r>
          </a:p>
        </p:txBody>
      </p:sp>
    </p:spTree>
    <p:extLst>
      <p:ext uri="{BB962C8B-B14F-4D97-AF65-F5344CB8AC3E}">
        <p14:creationId xmlns:p14="http://schemas.microsoft.com/office/powerpoint/2010/main" val="102567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B257EE5-D207-AE9F-D999-900EBD71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42"/>
            <a:ext cx="12192000" cy="640411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089E60-18D2-F1D8-2EB8-319A52B3DB31}"/>
              </a:ext>
            </a:extLst>
          </p:cNvPr>
          <p:cNvSpPr/>
          <p:nvPr/>
        </p:nvSpPr>
        <p:spPr>
          <a:xfrm>
            <a:off x="627017" y="2891246"/>
            <a:ext cx="11355977" cy="1105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758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tângulo: Cantos Arredondados 1060">
            <a:extLst>
              <a:ext uri="{FF2B5EF4-FFF2-40B4-BE49-F238E27FC236}">
                <a16:creationId xmlns:a16="http://schemas.microsoft.com/office/drawing/2014/main" id="{93F932B1-11B7-5B43-515F-93BD1FBF9BD7}"/>
              </a:ext>
            </a:extLst>
          </p:cNvPr>
          <p:cNvSpPr/>
          <p:nvPr/>
        </p:nvSpPr>
        <p:spPr>
          <a:xfrm>
            <a:off x="7319004" y="993592"/>
            <a:ext cx="1037275" cy="34684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Com base no cadastro da janela de apontamento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7CE0-9E3A-A088-13D7-F5EF0BD2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B658A7-0E17-6816-0F13-43380E564A4C}"/>
              </a:ext>
            </a:extLst>
          </p:cNvPr>
          <p:cNvSpPr txBox="1"/>
          <p:nvPr/>
        </p:nvSpPr>
        <p:spPr>
          <a:xfrm>
            <a:off x="210096" y="1565373"/>
            <a:ext cx="940278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</a:rPr>
              <a:t>Abertura da 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078709-B752-489B-AD51-EBC6BA0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7" y="1020284"/>
            <a:ext cx="703696" cy="7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09FCEA-2342-324F-3849-86DD0BCA471C}"/>
              </a:ext>
            </a:extLst>
          </p:cNvPr>
          <p:cNvSpPr txBox="1"/>
          <p:nvPr/>
        </p:nvSpPr>
        <p:spPr>
          <a:xfrm>
            <a:off x="1464774" y="1667797"/>
            <a:ext cx="1219201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b="1" dirty="0">
                <a:solidFill>
                  <a:sysClr val="windowText" lastClr="000000"/>
                </a:solidFill>
              </a:rPr>
              <a:t>Captura dados da produção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E84F50-AA01-1EFD-A0CF-84EB31FA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89" y="1020284"/>
            <a:ext cx="661202" cy="6612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3B855F0-FF44-CBB2-F40C-F13DD6AA4407}"/>
              </a:ext>
            </a:extLst>
          </p:cNvPr>
          <p:cNvSpPr txBox="1"/>
          <p:nvPr/>
        </p:nvSpPr>
        <p:spPr>
          <a:xfrm>
            <a:off x="2874090" y="1692718"/>
            <a:ext cx="1219201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</a:lstStyle>
          <a:p>
            <a:pPr algn="l"/>
            <a:r>
              <a:rPr lang="pt-BR" dirty="0"/>
              <a:t>Apontamento da produção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BE14BB-294D-9C67-8964-4B0CD1D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79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804CD5-03F9-28C5-9CF9-4BB74D1B082E}"/>
              </a:ext>
            </a:extLst>
          </p:cNvPr>
          <p:cNvSpPr txBox="1"/>
          <p:nvPr/>
        </p:nvSpPr>
        <p:spPr>
          <a:xfrm>
            <a:off x="4514223" y="1565373"/>
            <a:ext cx="1219201" cy="5618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dirty="0"/>
              <a:t>Gera saldo armazém “CQ”</a:t>
            </a:r>
          </a:p>
          <a:p>
            <a:pPr algn="l"/>
            <a:r>
              <a:rPr lang="pt-BR" dirty="0">
                <a:solidFill>
                  <a:srgbClr val="FF0000"/>
                </a:solidFill>
              </a:rPr>
              <a:t>Saldo Indisponível</a:t>
            </a:r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692A9C6-B05A-E3E5-92BF-8A4ABE9C1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60" y="1095785"/>
            <a:ext cx="661202" cy="66120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0403DC-75EF-A0E8-0433-3CC294A3A193}"/>
              </a:ext>
            </a:extLst>
          </p:cNvPr>
          <p:cNvSpPr txBox="1"/>
          <p:nvPr/>
        </p:nvSpPr>
        <p:spPr>
          <a:xfrm>
            <a:off x="8173661" y="1716463"/>
            <a:ext cx="1219201" cy="25538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Análise Qualidade</a:t>
            </a:r>
          </a:p>
        </p:txBody>
      </p:sp>
      <p:grpSp>
        <p:nvGrpSpPr>
          <p:cNvPr id="1114" name="Agrupar 1113">
            <a:extLst>
              <a:ext uri="{FF2B5EF4-FFF2-40B4-BE49-F238E27FC236}">
                <a16:creationId xmlns:a16="http://schemas.microsoft.com/office/drawing/2014/main" id="{F1DDDE75-C7AA-0424-2BD5-D87849123E19}"/>
              </a:ext>
            </a:extLst>
          </p:cNvPr>
          <p:cNvGrpSpPr/>
          <p:nvPr/>
        </p:nvGrpSpPr>
        <p:grpSpPr>
          <a:xfrm>
            <a:off x="10737887" y="1053840"/>
            <a:ext cx="1348095" cy="1106945"/>
            <a:chOff x="5555429" y="814769"/>
            <a:chExt cx="1348095" cy="110694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AC7A1D7-F24C-4630-2103-121E409D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485" y="81476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7E2B787-988B-ED7C-4129-A712A4A3D906}"/>
                </a:ext>
              </a:extLst>
            </p:cNvPr>
            <p:cNvSpPr txBox="1"/>
            <p:nvPr/>
          </p:nvSpPr>
          <p:spPr>
            <a:xfrm>
              <a:off x="5555429" y="1359858"/>
              <a:ext cx="1348095" cy="561856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Transfere Saldo Armazém Venda (01)</a:t>
              </a:r>
            </a:p>
            <a:p>
              <a:r>
                <a:rPr lang="pt-BR" dirty="0">
                  <a:solidFill>
                    <a:srgbClr val="00B050"/>
                  </a:solidFill>
                </a:rPr>
                <a:t>Saldo Disponível</a:t>
              </a:r>
            </a:p>
          </p:txBody>
        </p:sp>
      </p:grpSp>
      <p:sp>
        <p:nvSpPr>
          <p:cNvPr id="1131" name="Seta: para a Direita 1130">
            <a:extLst>
              <a:ext uri="{FF2B5EF4-FFF2-40B4-BE49-F238E27FC236}">
                <a16:creationId xmlns:a16="http://schemas.microsoft.com/office/drawing/2014/main" id="{0BDB1AF0-805A-606E-9D6B-F388B929EC78}"/>
              </a:ext>
            </a:extLst>
          </p:cNvPr>
          <p:cNvSpPr/>
          <p:nvPr/>
        </p:nvSpPr>
        <p:spPr>
          <a:xfrm>
            <a:off x="158910" y="493835"/>
            <a:ext cx="11927072" cy="39882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CICLO DE APONTAMENTO / ANÁLISE QUALIDADE</a:t>
            </a:r>
          </a:p>
        </p:txBody>
      </p:sp>
      <p:cxnSp>
        <p:nvCxnSpPr>
          <p:cNvPr id="1134" name="Conector de Seta Reta 1133">
            <a:extLst>
              <a:ext uri="{FF2B5EF4-FFF2-40B4-BE49-F238E27FC236}">
                <a16:creationId xmlns:a16="http://schemas.microsoft.com/office/drawing/2014/main" id="{2F7372C6-8DEE-50FC-FC96-9ECB28DAE317}"/>
              </a:ext>
            </a:extLst>
          </p:cNvPr>
          <p:cNvCxnSpPr>
            <a:cxnSpLocks/>
          </p:cNvCxnSpPr>
          <p:nvPr/>
        </p:nvCxnSpPr>
        <p:spPr>
          <a:xfrm>
            <a:off x="997759" y="1323971"/>
            <a:ext cx="64591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5" name="Conector de Seta Reta 1134">
            <a:extLst>
              <a:ext uri="{FF2B5EF4-FFF2-40B4-BE49-F238E27FC236}">
                <a16:creationId xmlns:a16="http://schemas.microsoft.com/office/drawing/2014/main" id="{6FB976F5-5AE4-70EF-D64E-ED31150951FD}"/>
              </a:ext>
            </a:extLst>
          </p:cNvPr>
          <p:cNvCxnSpPr>
            <a:cxnSpLocks/>
          </p:cNvCxnSpPr>
          <p:nvPr/>
        </p:nvCxnSpPr>
        <p:spPr>
          <a:xfrm>
            <a:off x="2426223" y="1323971"/>
            <a:ext cx="5757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6" name="Conector de Seta Reta 1135">
            <a:extLst>
              <a:ext uri="{FF2B5EF4-FFF2-40B4-BE49-F238E27FC236}">
                <a16:creationId xmlns:a16="http://schemas.microsoft.com/office/drawing/2014/main" id="{D9430510-5897-19E0-8E83-3B93E3729396}"/>
              </a:ext>
            </a:extLst>
          </p:cNvPr>
          <p:cNvCxnSpPr>
            <a:cxnSpLocks/>
          </p:cNvCxnSpPr>
          <p:nvPr/>
        </p:nvCxnSpPr>
        <p:spPr>
          <a:xfrm>
            <a:off x="3928870" y="1323971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5" name="CaixaDeTexto 1144">
            <a:extLst>
              <a:ext uri="{FF2B5EF4-FFF2-40B4-BE49-F238E27FC236}">
                <a16:creationId xmlns:a16="http://schemas.microsoft.com/office/drawing/2014/main" id="{B7AD11DB-97C5-4AFD-FEF2-B7148D6DDE67}"/>
              </a:ext>
            </a:extLst>
          </p:cNvPr>
          <p:cNvSpPr txBox="1"/>
          <p:nvPr/>
        </p:nvSpPr>
        <p:spPr>
          <a:xfrm>
            <a:off x="10737887" y="2106368"/>
            <a:ext cx="1219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</a:rPr>
              <a:t>Alimentar tabela de saldo por lote e de características</a:t>
            </a:r>
          </a:p>
        </p:txBody>
      </p:sp>
      <p:pic>
        <p:nvPicPr>
          <p:cNvPr id="1155" name="Imagem 1154">
            <a:extLst>
              <a:ext uri="{FF2B5EF4-FFF2-40B4-BE49-F238E27FC236}">
                <a16:creationId xmlns:a16="http://schemas.microsoft.com/office/drawing/2014/main" id="{B7E8D026-9D26-16E1-3F75-B2C17DA29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02" y="4588483"/>
            <a:ext cx="514565" cy="514565"/>
          </a:xfrm>
          <a:prstGeom prst="rect">
            <a:avLst/>
          </a:prstGeom>
        </p:spPr>
      </p:pic>
      <p:pic>
        <p:nvPicPr>
          <p:cNvPr id="1157" name="Imagem 1156" descr="Ícone&#10;&#10;Descrição gerada automaticamente com confiança média">
            <a:extLst>
              <a:ext uri="{FF2B5EF4-FFF2-40B4-BE49-F238E27FC236}">
                <a16:creationId xmlns:a16="http://schemas.microsoft.com/office/drawing/2014/main" id="{CA21312C-65F3-DCD1-5161-E221A1F4C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936" y="1025843"/>
            <a:ext cx="621302" cy="621302"/>
          </a:xfrm>
          <a:prstGeom prst="rect">
            <a:avLst/>
          </a:prstGeom>
        </p:spPr>
      </p:pic>
      <p:cxnSp>
        <p:nvCxnSpPr>
          <p:cNvPr id="1164" name="Conector: Angulado 1163">
            <a:extLst>
              <a:ext uri="{FF2B5EF4-FFF2-40B4-BE49-F238E27FC236}">
                <a16:creationId xmlns:a16="http://schemas.microsoft.com/office/drawing/2014/main" id="{7D1FF122-99E3-459B-15AC-4E69EEC537EF}"/>
              </a:ext>
            </a:extLst>
          </p:cNvPr>
          <p:cNvCxnSpPr>
            <a:cxnSpLocks/>
            <a:stCxn id="1173" idx="2"/>
            <a:endCxn id="1155" idx="3"/>
          </p:cNvCxnSpPr>
          <p:nvPr/>
        </p:nvCxnSpPr>
        <p:spPr>
          <a:xfrm rot="5400000">
            <a:off x="8015256" y="2770439"/>
            <a:ext cx="2435338" cy="171531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Conector de Seta Reta 1169">
            <a:extLst>
              <a:ext uri="{FF2B5EF4-FFF2-40B4-BE49-F238E27FC236}">
                <a16:creationId xmlns:a16="http://schemas.microsoft.com/office/drawing/2014/main" id="{1E224976-5E00-D2C4-4254-F752CD714EC2}"/>
              </a:ext>
            </a:extLst>
          </p:cNvPr>
          <p:cNvCxnSpPr>
            <a:cxnSpLocks/>
          </p:cNvCxnSpPr>
          <p:nvPr/>
        </p:nvCxnSpPr>
        <p:spPr>
          <a:xfrm>
            <a:off x="9218344" y="1399472"/>
            <a:ext cx="51598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3" name="CaixaDeTexto 1172">
            <a:extLst>
              <a:ext uri="{FF2B5EF4-FFF2-40B4-BE49-F238E27FC236}">
                <a16:creationId xmlns:a16="http://schemas.microsoft.com/office/drawing/2014/main" id="{C54F0ED2-3A01-6C52-D299-83D7095B0AE9}"/>
              </a:ext>
            </a:extLst>
          </p:cNvPr>
          <p:cNvSpPr txBox="1"/>
          <p:nvPr/>
        </p:nvSpPr>
        <p:spPr>
          <a:xfrm>
            <a:off x="9584671" y="1695339"/>
            <a:ext cx="1011824" cy="7150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b="1" dirty="0">
                <a:solidFill>
                  <a:sysClr val="windowText" lastClr="000000"/>
                </a:solidFill>
              </a:rPr>
              <a:t>Produto ok?</a:t>
            </a:r>
          </a:p>
          <a:p>
            <a:r>
              <a:rPr lang="pt-BR" dirty="0">
                <a:solidFill>
                  <a:sysClr val="windowText" lastClr="000000"/>
                </a:solidFill>
              </a:rPr>
              <a:t>Dentro das características Min e Max</a:t>
            </a:r>
          </a:p>
        </p:txBody>
      </p:sp>
      <p:cxnSp>
        <p:nvCxnSpPr>
          <p:cNvPr id="1175" name="Conector de Seta Reta 1174">
            <a:extLst>
              <a:ext uri="{FF2B5EF4-FFF2-40B4-BE49-F238E27FC236}">
                <a16:creationId xmlns:a16="http://schemas.microsoft.com/office/drawing/2014/main" id="{1C317C67-5E17-CEBA-6191-9C66848BC75D}"/>
              </a:ext>
            </a:extLst>
          </p:cNvPr>
          <p:cNvCxnSpPr>
            <a:cxnSpLocks/>
            <a:stCxn id="1157" idx="3"/>
            <a:endCxn id="13" idx="1"/>
          </p:cNvCxnSpPr>
          <p:nvPr/>
        </p:nvCxnSpPr>
        <p:spPr>
          <a:xfrm flipV="1">
            <a:off x="10380238" y="1326385"/>
            <a:ext cx="694705" cy="101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50" y="50111"/>
            <a:ext cx="355672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2A2F28-E9C2-F4F6-AE2A-F1BE05F1834F}"/>
              </a:ext>
            </a:extLst>
          </p:cNvPr>
          <p:cNvSpPr txBox="1"/>
          <p:nvPr/>
        </p:nvSpPr>
        <p:spPr>
          <a:xfrm>
            <a:off x="5453263" y="4181635"/>
            <a:ext cx="1440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RECLASSIFICAÇÃO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938E69-D141-3195-5914-69DD816F714A}"/>
              </a:ext>
            </a:extLst>
          </p:cNvPr>
          <p:cNvSpPr txBox="1"/>
          <p:nvPr/>
        </p:nvSpPr>
        <p:spPr>
          <a:xfrm>
            <a:off x="5553393" y="2475722"/>
            <a:ext cx="1416283" cy="51077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800" dirty="0"/>
              <a:t>ANÁLISE EM PROCESSO:</a:t>
            </a:r>
          </a:p>
          <a:p>
            <a:pPr algn="l"/>
            <a:r>
              <a:rPr lang="pt-BR" sz="800" b="0" dirty="0"/>
              <a:t>QUEBRA DE ANÁLISES DENTRO DO MESMO LOTE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594037-FFC6-1F10-A766-13E1CED873FB}"/>
              </a:ext>
            </a:extLst>
          </p:cNvPr>
          <p:cNvSpPr txBox="1"/>
          <p:nvPr/>
        </p:nvSpPr>
        <p:spPr>
          <a:xfrm>
            <a:off x="6968117" y="2484379"/>
            <a:ext cx="1610289" cy="78319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800" dirty="0"/>
              <a:t>ANÁLISE NO FINAL  DO APONTAMENTO:</a:t>
            </a:r>
          </a:p>
          <a:p>
            <a:pPr algn="l"/>
            <a:r>
              <a:rPr lang="pt-BR" sz="800" b="0" dirty="0"/>
              <a:t>ANÁLISE DA QUALIDADE SOMENTE NO APONTAMENTO FINAL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297D15-89D4-5A8D-43C8-BA186B411156}"/>
              </a:ext>
            </a:extLst>
          </p:cNvPr>
          <p:cNvSpPr txBox="1"/>
          <p:nvPr/>
        </p:nvSpPr>
        <p:spPr>
          <a:xfrm>
            <a:off x="7451505" y="5124079"/>
            <a:ext cx="1440406" cy="895112"/>
          </a:xfrm>
          <a:prstGeom prst="roundRect">
            <a:avLst>
              <a:gd name="adj" fmla="val 7432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ALÇADA DE APROVAÇÃO:</a:t>
            </a:r>
          </a:p>
          <a:p>
            <a:r>
              <a:rPr lang="pt-BR" sz="800" b="0" dirty="0"/>
              <a:t>N1</a:t>
            </a:r>
          </a:p>
          <a:p>
            <a:r>
              <a:rPr lang="pt-BR" sz="800" b="0" dirty="0"/>
              <a:t>N2</a:t>
            </a:r>
          </a:p>
          <a:p>
            <a:r>
              <a:rPr lang="pt-BR" sz="800" b="0" dirty="0"/>
              <a:t>N3</a:t>
            </a:r>
          </a:p>
          <a:p>
            <a:r>
              <a:rPr lang="pt-BR" sz="800" b="0" dirty="0"/>
              <a:t>DEPENDENDO DO PRODUTO (CADASTRO)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A2A104-33F1-BBAE-690F-9CC89CEEA8CA}"/>
              </a:ext>
            </a:extLst>
          </p:cNvPr>
          <p:cNvSpPr txBox="1"/>
          <p:nvPr/>
        </p:nvSpPr>
        <p:spPr>
          <a:xfrm>
            <a:off x="5781723" y="5457674"/>
            <a:ext cx="109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REJEITA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B15665-3C5B-4FB9-E2CC-DB410676139E}"/>
              </a:ext>
            </a:extLst>
          </p:cNvPr>
          <p:cNvSpPr txBox="1"/>
          <p:nvPr/>
        </p:nvSpPr>
        <p:spPr>
          <a:xfrm>
            <a:off x="3664117" y="4038357"/>
            <a:ext cx="1440406" cy="561856"/>
          </a:xfrm>
          <a:prstGeom prst="roundRect">
            <a:avLst>
              <a:gd name="adj" fmla="val 1252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ARMAZÉM DE RECLASSIFICAÇÃO – AVISO AO PCP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3CF1F88-CADF-06FC-0019-41853C955C88}"/>
              </a:ext>
            </a:extLst>
          </p:cNvPr>
          <p:cNvSpPr txBox="1"/>
          <p:nvPr/>
        </p:nvSpPr>
        <p:spPr>
          <a:xfrm>
            <a:off x="3928870" y="5431065"/>
            <a:ext cx="1440406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ARMAZÉM DE DESCARTE / AVARIA (90)</a:t>
            </a: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D0449A7B-6375-EFB0-82CB-EBEF93FF2A29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rot="10800000">
            <a:off x="680235" y="1973997"/>
            <a:ext cx="2983882" cy="2345289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6BD8C749-9171-044D-F0D6-B87874787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03" y="1970910"/>
            <a:ext cx="608112" cy="608112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8ECC2D-C612-5B32-F923-93A6C84D8942}"/>
              </a:ext>
            </a:extLst>
          </p:cNvPr>
          <p:cNvCxnSpPr>
            <a:cxnSpLocks/>
          </p:cNvCxnSpPr>
          <p:nvPr/>
        </p:nvCxnSpPr>
        <p:spPr>
          <a:xfrm>
            <a:off x="5437327" y="1323971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508CF6-DAD4-59C2-1101-F67E5EC0ABD1}"/>
              </a:ext>
            </a:extLst>
          </p:cNvPr>
          <p:cNvSpPr txBox="1"/>
          <p:nvPr/>
        </p:nvSpPr>
        <p:spPr>
          <a:xfrm>
            <a:off x="6261342" y="1211290"/>
            <a:ext cx="1279863" cy="2308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/>
              <a:t>TIPO ANÁLISE</a:t>
            </a:r>
          </a:p>
        </p:txBody>
      </p:sp>
      <p:pic>
        <p:nvPicPr>
          <p:cNvPr id="33" name="Imagem 32" descr="Uma imagem contendo kit, objeto, relógio, quarto&#10;&#10;Descrição gerada automaticamente">
            <a:extLst>
              <a:ext uri="{FF2B5EF4-FFF2-40B4-BE49-F238E27FC236}">
                <a16:creationId xmlns:a16="http://schemas.microsoft.com/office/drawing/2014/main" id="{D34EB03B-3B1F-F1F9-C1A3-9CF1AF648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95" y="1968811"/>
            <a:ext cx="608112" cy="608112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3070FFF-1AE7-EDF3-F8EF-AECC8B7EDD5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rot="5400000">
            <a:off x="6309969" y="1377505"/>
            <a:ext cx="526689" cy="65592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F643E9DF-EB52-E5EC-A816-EF543EDAF11F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16200000" flipH="1">
            <a:off x="6950222" y="1393173"/>
            <a:ext cx="528788" cy="62668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24FA3DDA-E898-7FCD-02C6-AA84F08BBD24}"/>
              </a:ext>
            </a:extLst>
          </p:cNvPr>
          <p:cNvCxnSpPr>
            <a:cxnSpLocks/>
            <a:stCxn id="15" idx="2"/>
            <a:endCxn id="12" idx="2"/>
          </p:cNvCxnSpPr>
          <p:nvPr/>
        </p:nvCxnSpPr>
        <p:spPr>
          <a:xfrm rot="5400000" flipH="1" flipV="1">
            <a:off x="7015074" y="1218312"/>
            <a:ext cx="1014648" cy="2521727"/>
          </a:xfrm>
          <a:prstGeom prst="bentConnector3">
            <a:avLst>
              <a:gd name="adj1" fmla="val -93634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92A182A7-F779-93F0-1E46-3A09DA1CF1C5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8578406" y="1971852"/>
            <a:ext cx="204856" cy="90412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40768150-7C93-4B02-1289-50566AF0F9C7}"/>
              </a:ext>
            </a:extLst>
          </p:cNvPr>
          <p:cNvCxnSpPr>
            <a:cxnSpLocks/>
            <a:stCxn id="1155" idx="1"/>
            <a:endCxn id="19" idx="3"/>
          </p:cNvCxnSpPr>
          <p:nvPr/>
        </p:nvCxnSpPr>
        <p:spPr>
          <a:xfrm rot="10800000" flipV="1">
            <a:off x="6877754" y="4845766"/>
            <a:ext cx="982948" cy="75040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25C1D7A6-6E5F-EC3D-7122-05CD5086CD22}"/>
              </a:ext>
            </a:extLst>
          </p:cNvPr>
          <p:cNvCxnSpPr>
            <a:cxnSpLocks/>
            <a:stCxn id="1155" idx="1"/>
            <a:endCxn id="3" idx="3"/>
          </p:cNvCxnSpPr>
          <p:nvPr/>
        </p:nvCxnSpPr>
        <p:spPr>
          <a:xfrm rot="10800000">
            <a:off x="6893670" y="4320136"/>
            <a:ext cx="967033" cy="525631"/>
          </a:xfrm>
          <a:prstGeom prst="bentConnector3">
            <a:avLst>
              <a:gd name="adj1" fmla="val 5093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de Seta Reta 1035">
            <a:extLst>
              <a:ext uri="{FF2B5EF4-FFF2-40B4-BE49-F238E27FC236}">
                <a16:creationId xmlns:a16="http://schemas.microsoft.com/office/drawing/2014/main" id="{96037F15-9984-CC69-878A-CF7AFB9997FC}"/>
              </a:ext>
            </a:extLst>
          </p:cNvPr>
          <p:cNvCxnSpPr>
            <a:cxnSpLocks/>
            <a:stCxn id="3" idx="1"/>
            <a:endCxn id="20" idx="3"/>
          </p:cNvCxnSpPr>
          <p:nvPr/>
        </p:nvCxnSpPr>
        <p:spPr>
          <a:xfrm flipH="1" flipV="1">
            <a:off x="5104523" y="4319285"/>
            <a:ext cx="348740" cy="8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1" name="Conector de Seta Reta 1040">
            <a:extLst>
              <a:ext uri="{FF2B5EF4-FFF2-40B4-BE49-F238E27FC236}">
                <a16:creationId xmlns:a16="http://schemas.microsoft.com/office/drawing/2014/main" id="{1FC68464-7B42-CC00-AA92-028CC56EAF62}"/>
              </a:ext>
            </a:extLst>
          </p:cNvPr>
          <p:cNvCxnSpPr>
            <a:cxnSpLocks/>
          </p:cNvCxnSpPr>
          <p:nvPr/>
        </p:nvCxnSpPr>
        <p:spPr>
          <a:xfrm flipH="1">
            <a:off x="5369276" y="5611564"/>
            <a:ext cx="60339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45" name="Imagem 1044" descr="Ícone&#10;&#10;Descrição gerada automaticamente">
            <a:extLst>
              <a:ext uri="{FF2B5EF4-FFF2-40B4-BE49-F238E27FC236}">
                <a16:creationId xmlns:a16="http://schemas.microsoft.com/office/drawing/2014/main" id="{29612717-DEFD-01B1-89A9-E56C5D7FD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63" y="5485461"/>
            <a:ext cx="291692" cy="291692"/>
          </a:xfrm>
          <a:prstGeom prst="rect">
            <a:avLst/>
          </a:prstGeom>
        </p:spPr>
      </p:pic>
      <p:cxnSp>
        <p:nvCxnSpPr>
          <p:cNvPr id="1046" name="Conector de Seta Reta 1045">
            <a:extLst>
              <a:ext uri="{FF2B5EF4-FFF2-40B4-BE49-F238E27FC236}">
                <a16:creationId xmlns:a16="http://schemas.microsoft.com/office/drawing/2014/main" id="{9BC7BF22-D2D1-2838-730C-E66CED9EF167}"/>
              </a:ext>
            </a:extLst>
          </p:cNvPr>
          <p:cNvCxnSpPr>
            <a:cxnSpLocks/>
            <a:stCxn id="21" idx="1"/>
            <a:endCxn id="1045" idx="3"/>
          </p:cNvCxnSpPr>
          <p:nvPr/>
        </p:nvCxnSpPr>
        <p:spPr>
          <a:xfrm flipH="1" flipV="1">
            <a:off x="3366055" y="5631307"/>
            <a:ext cx="562815" cy="4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51" name="Imagem 1050" descr="Ícone&#10;&#10;Descrição gerada automaticamente com confiança baixa">
            <a:extLst>
              <a:ext uri="{FF2B5EF4-FFF2-40B4-BE49-F238E27FC236}">
                <a16:creationId xmlns:a16="http://schemas.microsoft.com/office/drawing/2014/main" id="{C027D7D0-F543-FE3F-8F2A-07E84693C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9" y="1700237"/>
            <a:ext cx="301014" cy="301014"/>
          </a:xfrm>
          <a:prstGeom prst="rect">
            <a:avLst/>
          </a:prstGeom>
        </p:spPr>
      </p:pic>
      <p:pic>
        <p:nvPicPr>
          <p:cNvPr id="1053" name="Imagem 1052" descr="Ícone&#10;&#10;Descrição gerada automaticamente">
            <a:extLst>
              <a:ext uri="{FF2B5EF4-FFF2-40B4-BE49-F238E27FC236}">
                <a16:creationId xmlns:a16="http://schemas.microsoft.com/office/drawing/2014/main" id="{AF7B9691-0802-4A41-B247-864BD58483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27" y="1784506"/>
            <a:ext cx="291914" cy="291914"/>
          </a:xfrm>
          <a:prstGeom prst="rect">
            <a:avLst/>
          </a:prstGeom>
        </p:spPr>
      </p:pic>
      <p:pic>
        <p:nvPicPr>
          <p:cNvPr id="1054" name="Imagem 1053" descr="Ícone&#10;&#10;Descrição gerada automaticamente com confiança baixa">
            <a:extLst>
              <a:ext uri="{FF2B5EF4-FFF2-40B4-BE49-F238E27FC236}">
                <a16:creationId xmlns:a16="http://schemas.microsoft.com/office/drawing/2014/main" id="{70A72B65-CF67-16E0-B50C-F9FA4CC58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68" y="1775406"/>
            <a:ext cx="301014" cy="301014"/>
          </a:xfrm>
          <a:prstGeom prst="rect">
            <a:avLst/>
          </a:prstGeom>
        </p:spPr>
      </p:pic>
      <p:pic>
        <p:nvPicPr>
          <p:cNvPr id="1055" name="Imagem 1054" descr="Ícone&#10;&#10;Descrição gerada automaticamente">
            <a:extLst>
              <a:ext uri="{FF2B5EF4-FFF2-40B4-BE49-F238E27FC236}">
                <a16:creationId xmlns:a16="http://schemas.microsoft.com/office/drawing/2014/main" id="{0828AF55-8F3C-6135-CE5D-EBC35CBB5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90" y="1869061"/>
            <a:ext cx="291914" cy="291914"/>
          </a:xfrm>
          <a:prstGeom prst="rect">
            <a:avLst/>
          </a:prstGeom>
        </p:spPr>
      </p:pic>
      <p:pic>
        <p:nvPicPr>
          <p:cNvPr id="1060" name="Imagem 1059" descr="Ícone&#10;&#10;Descrição gerada automaticamente">
            <a:extLst>
              <a:ext uri="{FF2B5EF4-FFF2-40B4-BE49-F238E27FC236}">
                <a16:creationId xmlns:a16="http://schemas.microsoft.com/office/drawing/2014/main" id="{99BAD0BA-17DB-5B28-C35C-19A528EE81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31" y="1173799"/>
            <a:ext cx="291914" cy="291914"/>
          </a:xfrm>
          <a:prstGeom prst="rect">
            <a:avLst/>
          </a:prstGeom>
        </p:spPr>
      </p:pic>
      <p:pic>
        <p:nvPicPr>
          <p:cNvPr id="1068" name="Imagem 1067" descr="Ícone&#10;&#10;Descrição gerada automaticamente com confiança baixa">
            <a:extLst>
              <a:ext uri="{FF2B5EF4-FFF2-40B4-BE49-F238E27FC236}">
                <a16:creationId xmlns:a16="http://schemas.microsoft.com/office/drawing/2014/main" id="{C6D32C22-84F7-8741-5B00-9DBE479DAD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97" y="1746522"/>
            <a:ext cx="301014" cy="301014"/>
          </a:xfrm>
          <a:prstGeom prst="rect">
            <a:avLst/>
          </a:prstGeom>
        </p:spPr>
      </p:pic>
      <p:pic>
        <p:nvPicPr>
          <p:cNvPr id="1070" name="Imagem 1069" descr="Ícone&#10;&#10;Descrição gerada automaticamente">
            <a:extLst>
              <a:ext uri="{FF2B5EF4-FFF2-40B4-BE49-F238E27FC236}">
                <a16:creationId xmlns:a16="http://schemas.microsoft.com/office/drawing/2014/main" id="{B03D65B1-F74E-E138-FD16-043B993FC9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46" y="2516454"/>
            <a:ext cx="291914" cy="291914"/>
          </a:xfrm>
          <a:prstGeom prst="rect">
            <a:avLst/>
          </a:prstGeom>
        </p:spPr>
      </p:pic>
      <p:pic>
        <p:nvPicPr>
          <p:cNvPr id="1071" name="Imagem 1070" descr="Ícone&#10;&#10;Descrição gerada automaticamente">
            <a:extLst>
              <a:ext uri="{FF2B5EF4-FFF2-40B4-BE49-F238E27FC236}">
                <a16:creationId xmlns:a16="http://schemas.microsoft.com/office/drawing/2014/main" id="{F91ADF0E-24CB-ABC8-549F-5321AA0C7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31" y="2531467"/>
            <a:ext cx="291914" cy="291914"/>
          </a:xfrm>
          <a:prstGeom prst="rect">
            <a:avLst/>
          </a:prstGeom>
        </p:spPr>
      </p:pic>
      <p:pic>
        <p:nvPicPr>
          <p:cNvPr id="1074" name="Imagem 1073" descr="Ícone&#10;&#10;Descrição gerada automaticamente">
            <a:extLst>
              <a:ext uri="{FF2B5EF4-FFF2-40B4-BE49-F238E27FC236}">
                <a16:creationId xmlns:a16="http://schemas.microsoft.com/office/drawing/2014/main" id="{5342767C-59E0-BB6B-652A-E43F85D136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738" y="2160466"/>
            <a:ext cx="291914" cy="291914"/>
          </a:xfrm>
          <a:prstGeom prst="rect">
            <a:avLst/>
          </a:prstGeom>
        </p:spPr>
      </p:pic>
      <p:pic>
        <p:nvPicPr>
          <p:cNvPr id="1075" name="Imagem 1074" descr="Ícone&#10;&#10;Descrição gerada automaticamente">
            <a:extLst>
              <a:ext uri="{FF2B5EF4-FFF2-40B4-BE49-F238E27FC236}">
                <a16:creationId xmlns:a16="http://schemas.microsoft.com/office/drawing/2014/main" id="{2DB1B846-6084-2DB8-4721-48E775911C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947" y="1901579"/>
            <a:ext cx="291914" cy="291914"/>
          </a:xfrm>
          <a:prstGeom prst="rect">
            <a:avLst/>
          </a:prstGeom>
        </p:spPr>
      </p:pic>
      <p:pic>
        <p:nvPicPr>
          <p:cNvPr id="1076" name="Imagem 1075" descr="Ícone&#10;&#10;Descrição gerada automaticamente com confiança baixa">
            <a:extLst>
              <a:ext uri="{FF2B5EF4-FFF2-40B4-BE49-F238E27FC236}">
                <a16:creationId xmlns:a16="http://schemas.microsoft.com/office/drawing/2014/main" id="{445CE564-9539-7087-B180-F22BF582C7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54" y="5137781"/>
            <a:ext cx="301014" cy="301014"/>
          </a:xfrm>
          <a:prstGeom prst="rect">
            <a:avLst/>
          </a:prstGeom>
        </p:spPr>
      </p:pic>
      <p:cxnSp>
        <p:nvCxnSpPr>
          <p:cNvPr id="1078" name="Conector: Angulado 1077">
            <a:extLst>
              <a:ext uri="{FF2B5EF4-FFF2-40B4-BE49-F238E27FC236}">
                <a16:creationId xmlns:a16="http://schemas.microsoft.com/office/drawing/2014/main" id="{7278221E-B94F-6D4A-4201-97567791BEDF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8891911" y="1326385"/>
            <a:ext cx="2183032" cy="4245250"/>
          </a:xfrm>
          <a:prstGeom prst="bentConnector3">
            <a:avLst>
              <a:gd name="adj1" fmla="val 8184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Imagem 1083" descr="Ícone&#10;&#10;Descrição gerada automaticamente">
            <a:extLst>
              <a:ext uri="{FF2B5EF4-FFF2-40B4-BE49-F238E27FC236}">
                <a16:creationId xmlns:a16="http://schemas.microsoft.com/office/drawing/2014/main" id="{B37E0A79-E237-FD67-EDD2-22701A6DE0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9" y="4305861"/>
            <a:ext cx="323795" cy="323795"/>
          </a:xfrm>
          <a:prstGeom prst="rect">
            <a:avLst/>
          </a:prstGeom>
        </p:spPr>
      </p:pic>
      <p:pic>
        <p:nvPicPr>
          <p:cNvPr id="1088" name="Imagem 1087" descr="Ícone&#10;&#10;Descrição gerada automaticamente">
            <a:extLst>
              <a:ext uri="{FF2B5EF4-FFF2-40B4-BE49-F238E27FC236}">
                <a16:creationId xmlns:a16="http://schemas.microsoft.com/office/drawing/2014/main" id="{A40B1DCC-86D8-A52A-F2EE-D8547D6B45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9" y="4321090"/>
            <a:ext cx="291914" cy="291914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BE638FA-6B7D-A24D-7B2F-C4ACCDDBD2F2}"/>
              </a:ext>
            </a:extLst>
          </p:cNvPr>
          <p:cNvSpPr/>
          <p:nvPr/>
        </p:nvSpPr>
        <p:spPr>
          <a:xfrm>
            <a:off x="7951499" y="3057899"/>
            <a:ext cx="633706" cy="38937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LOTE</a:t>
            </a:r>
          </a:p>
        </p:txBody>
      </p:sp>
      <p:sp>
        <p:nvSpPr>
          <p:cNvPr id="1100" name="CaixaDeTexto 1099">
            <a:extLst>
              <a:ext uri="{FF2B5EF4-FFF2-40B4-BE49-F238E27FC236}">
                <a16:creationId xmlns:a16="http://schemas.microsoft.com/office/drawing/2014/main" id="{5A1DC700-454B-D141-2FD6-CC4E31F5BE6B}"/>
              </a:ext>
            </a:extLst>
          </p:cNvPr>
          <p:cNvSpPr txBox="1"/>
          <p:nvPr/>
        </p:nvSpPr>
        <p:spPr>
          <a:xfrm>
            <a:off x="10722249" y="2698362"/>
            <a:ext cx="1440406" cy="1586448"/>
          </a:xfrm>
          <a:prstGeom prst="roundRect">
            <a:avLst>
              <a:gd name="adj" fmla="val 5019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0" dirty="0"/>
              <a:t>PRODUTOS ANÁLISE EM PROCESSO:</a:t>
            </a:r>
          </a:p>
          <a:p>
            <a:r>
              <a:rPr lang="pt-BR" sz="800" b="0" dirty="0"/>
              <a:t>VALOR DAS CARACTERÍSTICAS É A MÉDIA DAS ANÁLISES APROVADAS.</a:t>
            </a:r>
          </a:p>
          <a:p>
            <a:r>
              <a:rPr lang="pt-BR" sz="800" dirty="0"/>
              <a:t>COMO LIBERAR EXPEDIÇÃO PARCIAL???</a:t>
            </a:r>
          </a:p>
          <a:p>
            <a:r>
              <a:rPr lang="pt-BR" sz="800" dirty="0">
                <a:highlight>
                  <a:srgbClr val="FFFF00"/>
                </a:highlight>
              </a:rPr>
              <a:t>Será liberado para estoque mesmo sem características</a:t>
            </a:r>
          </a:p>
        </p:txBody>
      </p:sp>
      <p:pic>
        <p:nvPicPr>
          <p:cNvPr id="1103" name="Imagem 1102" descr="Ícone&#10;&#10;Descrição gerada automaticamente">
            <a:extLst>
              <a:ext uri="{FF2B5EF4-FFF2-40B4-BE49-F238E27FC236}">
                <a16:creationId xmlns:a16="http://schemas.microsoft.com/office/drawing/2014/main" id="{6FFF9B6F-8826-DD88-3CA5-34FFF2C0FD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171" y="3935666"/>
            <a:ext cx="533690" cy="533690"/>
          </a:xfrm>
          <a:prstGeom prst="rect">
            <a:avLst/>
          </a:prstGeom>
        </p:spPr>
      </p:pic>
      <p:pic>
        <p:nvPicPr>
          <p:cNvPr id="1104" name="Imagem 1103" descr="Ícone&#10;&#10;Descrição gerada automaticamente">
            <a:extLst>
              <a:ext uri="{FF2B5EF4-FFF2-40B4-BE49-F238E27FC236}">
                <a16:creationId xmlns:a16="http://schemas.microsoft.com/office/drawing/2014/main" id="{9A8A1CBB-1524-4C24-4B0F-334942297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77" y="5646107"/>
            <a:ext cx="291914" cy="29191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B061F93-A674-36A3-55EC-91E2AFE269BB}"/>
              </a:ext>
            </a:extLst>
          </p:cNvPr>
          <p:cNvSpPr/>
          <p:nvPr/>
        </p:nvSpPr>
        <p:spPr>
          <a:xfrm>
            <a:off x="7951499" y="3400167"/>
            <a:ext cx="633706" cy="38937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024C9DA-74CF-416D-83E5-E212812433C7}"/>
              </a:ext>
            </a:extLst>
          </p:cNvPr>
          <p:cNvSpPr txBox="1"/>
          <p:nvPr/>
        </p:nvSpPr>
        <p:spPr>
          <a:xfrm>
            <a:off x="7070344" y="4372448"/>
            <a:ext cx="338554" cy="11747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1000" b="1" dirty="0"/>
              <a:t>OPÇÕES DE BOTÃO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9AFA524-8452-8FAB-F2A3-C08F3BA7F4F7}"/>
              </a:ext>
            </a:extLst>
          </p:cNvPr>
          <p:cNvSpPr/>
          <p:nvPr/>
        </p:nvSpPr>
        <p:spPr>
          <a:xfrm>
            <a:off x="5500537" y="2931476"/>
            <a:ext cx="703347" cy="44119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ANÁLISES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1 LOTE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0596646-46AD-5157-7BD1-211C4BD696E9}"/>
              </a:ext>
            </a:extLst>
          </p:cNvPr>
          <p:cNvSpPr/>
          <p:nvPr/>
        </p:nvSpPr>
        <p:spPr>
          <a:xfrm>
            <a:off x="5495743" y="3333775"/>
            <a:ext cx="703347" cy="44119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 + CHECKLIST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3F4C8F6-0AA3-AB4C-C013-D07E279CAB57}"/>
              </a:ext>
            </a:extLst>
          </p:cNvPr>
          <p:cNvSpPr txBox="1"/>
          <p:nvPr/>
        </p:nvSpPr>
        <p:spPr>
          <a:xfrm>
            <a:off x="5771178" y="5678463"/>
            <a:ext cx="1204982" cy="34051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sz="700" b="0" dirty="0"/>
              <a:t>Campo obrigatório para indicar o motivo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9D43E78-C1A2-2B31-766D-386CC855085A}"/>
              </a:ext>
            </a:extLst>
          </p:cNvPr>
          <p:cNvSpPr txBox="1"/>
          <p:nvPr/>
        </p:nvSpPr>
        <p:spPr>
          <a:xfrm>
            <a:off x="5565511" y="4399533"/>
            <a:ext cx="1204982" cy="57888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700" b="0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Campo obrigatório para indicar o motivo e produto que deverá ser reclassificado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3B1D3A7-5C84-0414-6247-4385A4D500D3}"/>
              </a:ext>
            </a:extLst>
          </p:cNvPr>
          <p:cNvSpPr txBox="1"/>
          <p:nvPr/>
        </p:nvSpPr>
        <p:spPr>
          <a:xfrm>
            <a:off x="3170728" y="2328566"/>
            <a:ext cx="1653670" cy="1139726"/>
          </a:xfrm>
          <a:prstGeom prst="roundRect">
            <a:avLst>
              <a:gd name="adj" fmla="val 974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800" dirty="0"/>
              <a:t>COMO O MERCADO TRABALHA?</a:t>
            </a:r>
          </a:p>
          <a:p>
            <a:pPr marL="171450" indent="-171450">
              <a:buFontTx/>
              <a:buChar char="-"/>
            </a:pPr>
            <a:r>
              <a:rPr lang="pt-BR" sz="800" dirty="0"/>
              <a:t>NÃO PODEMOS TRABALHAR COM 1 OP PARA CADA LOTE?</a:t>
            </a:r>
          </a:p>
          <a:p>
            <a:r>
              <a:rPr lang="pt-BR" sz="800" dirty="0">
                <a:highlight>
                  <a:srgbClr val="FFFF00"/>
                </a:highlight>
              </a:rPr>
              <a:t>Há uma adequação de carimbos para cada troca de lote (8 máquinas) – tempo de setup embutido em cada lote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D0A527C-1BD1-6269-11FF-67CF52770002}"/>
              </a:ext>
            </a:extLst>
          </p:cNvPr>
          <p:cNvSpPr txBox="1"/>
          <p:nvPr/>
        </p:nvSpPr>
        <p:spPr>
          <a:xfrm>
            <a:off x="1912928" y="4382755"/>
            <a:ext cx="1653670" cy="783193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>
              <a:buFontTx/>
              <a:buChar char="-"/>
            </a:pPr>
            <a:r>
              <a:rPr lang="pt-BR" sz="800" dirty="0"/>
              <a:t>COMO É FEITO ESSA RECLASSIFICAÇÃO NO PCP?</a:t>
            </a:r>
          </a:p>
          <a:p>
            <a:pPr marL="171450" indent="-171450">
              <a:buFontTx/>
              <a:buChar char="-"/>
            </a:pPr>
            <a:r>
              <a:rPr lang="pt-BR" sz="800" dirty="0"/>
              <a:t>HÁ INTEGRAÇÃO COM O PCF?</a:t>
            </a:r>
          </a:p>
          <a:p>
            <a:r>
              <a:rPr lang="pt-BR" sz="800" dirty="0">
                <a:highlight>
                  <a:srgbClr val="FFFF00"/>
                </a:highlight>
              </a:rPr>
              <a:t>ANTONIO CARLOS</a:t>
            </a:r>
          </a:p>
        </p:txBody>
      </p:sp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D9F1FB57-B6E6-0838-D2E4-F6071352D8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01" y="4729698"/>
            <a:ext cx="533690" cy="533690"/>
          </a:xfrm>
          <a:prstGeom prst="rect">
            <a:avLst/>
          </a:prstGeom>
        </p:spPr>
      </p:pic>
      <p:pic>
        <p:nvPicPr>
          <p:cNvPr id="24" name="Imagem 23" descr="Ícone&#10;&#10;Descrição gerada automaticamente">
            <a:extLst>
              <a:ext uri="{FF2B5EF4-FFF2-40B4-BE49-F238E27FC236}">
                <a16:creationId xmlns:a16="http://schemas.microsoft.com/office/drawing/2014/main" id="{2B0BCDE8-6DC0-ED69-0145-61E1C7AE6C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82" y="3136129"/>
            <a:ext cx="533690" cy="533690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14321B9C-DF58-0A10-5769-E9EEF0119179}"/>
              </a:ext>
            </a:extLst>
          </p:cNvPr>
          <p:cNvSpPr txBox="1"/>
          <p:nvPr/>
        </p:nvSpPr>
        <p:spPr>
          <a:xfrm>
            <a:off x="8914088" y="5591548"/>
            <a:ext cx="188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Produtos aprovados fora do min e </a:t>
            </a:r>
            <a:r>
              <a:rPr lang="pt-BR" sz="800" dirty="0" err="1"/>
              <a:t>máx</a:t>
            </a:r>
            <a:r>
              <a:rPr lang="pt-BR" sz="800" dirty="0"/>
              <a:t> irão integrar dentro da característica para o Protheus (o que tiver mais próximo).</a:t>
            </a:r>
          </a:p>
          <a:p>
            <a:r>
              <a:rPr lang="pt-BR" sz="800" dirty="0"/>
              <a:t>A janela de apontamento irá guardar a análise real do produto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54D5E9C-2F9F-D031-05C0-1D4633D18B3B}"/>
              </a:ext>
            </a:extLst>
          </p:cNvPr>
          <p:cNvSpPr txBox="1"/>
          <p:nvPr/>
        </p:nvSpPr>
        <p:spPr>
          <a:xfrm>
            <a:off x="8926604" y="4884629"/>
            <a:ext cx="1653670" cy="646986"/>
          </a:xfrm>
          <a:prstGeom prst="roundRect">
            <a:avLst>
              <a:gd name="adj" fmla="val 8887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COM PRODUÇÃO PARA ESTOQUE, NÃO SERÁ POSSÍVEL DETERMINAR O LOTE QUE VAI PARA O CLIENTE</a:t>
            </a:r>
          </a:p>
        </p:txBody>
      </p:sp>
      <p:pic>
        <p:nvPicPr>
          <p:cNvPr id="47" name="Imagem 46" descr="Ícone&#10;&#10;Descrição gerada automaticamente">
            <a:extLst>
              <a:ext uri="{FF2B5EF4-FFF2-40B4-BE49-F238E27FC236}">
                <a16:creationId xmlns:a16="http://schemas.microsoft.com/office/drawing/2014/main" id="{D74768D9-4E59-A588-C75B-631CBFA510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490" y="5262114"/>
            <a:ext cx="319477" cy="31947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5711E1-B1C8-E7B3-8FAD-8ABDBCF23C65}"/>
              </a:ext>
            </a:extLst>
          </p:cNvPr>
          <p:cNvSpPr txBox="1"/>
          <p:nvPr/>
        </p:nvSpPr>
        <p:spPr>
          <a:xfrm>
            <a:off x="39650" y="6037824"/>
            <a:ext cx="3631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JP / CG / BV</a:t>
            </a:r>
          </a:p>
        </p:txBody>
      </p:sp>
    </p:spTree>
    <p:extLst>
      <p:ext uri="{BB962C8B-B14F-4D97-AF65-F5344CB8AC3E}">
        <p14:creationId xmlns:p14="http://schemas.microsoft.com/office/powerpoint/2010/main" val="97682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Agrupar 1118">
            <a:extLst>
              <a:ext uri="{FF2B5EF4-FFF2-40B4-BE49-F238E27FC236}">
                <a16:creationId xmlns:a16="http://schemas.microsoft.com/office/drawing/2014/main" id="{5C5BDB1B-77B7-2C46-ABF7-071E72104848}"/>
              </a:ext>
            </a:extLst>
          </p:cNvPr>
          <p:cNvGrpSpPr/>
          <p:nvPr/>
        </p:nvGrpSpPr>
        <p:grpSpPr>
          <a:xfrm>
            <a:off x="537267" y="978339"/>
            <a:ext cx="940278" cy="800478"/>
            <a:chOff x="146650" y="801324"/>
            <a:chExt cx="940278" cy="8004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5B7CE0-9E3A-A088-13D7-F5EF0BD2B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45" y="801324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2B658A7-0E17-6816-0F13-43380E564A4C}"/>
                </a:ext>
              </a:extLst>
            </p:cNvPr>
            <p:cNvSpPr txBox="1"/>
            <p:nvPr/>
          </p:nvSpPr>
          <p:spPr>
            <a:xfrm>
              <a:off x="146650" y="1346413"/>
              <a:ext cx="940278" cy="25538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Abertura da OP</a:t>
              </a:r>
            </a:p>
          </p:txBody>
        </p:sp>
      </p:grpSp>
      <p:grpSp>
        <p:nvGrpSpPr>
          <p:cNvPr id="1118" name="Agrupar 1117">
            <a:extLst>
              <a:ext uri="{FF2B5EF4-FFF2-40B4-BE49-F238E27FC236}">
                <a16:creationId xmlns:a16="http://schemas.microsoft.com/office/drawing/2014/main" id="{8D3C395B-DC1A-4931-4D00-9D8BC8C10B9F}"/>
              </a:ext>
            </a:extLst>
          </p:cNvPr>
          <p:cNvGrpSpPr/>
          <p:nvPr/>
        </p:nvGrpSpPr>
        <p:grpSpPr>
          <a:xfrm>
            <a:off x="1791946" y="978339"/>
            <a:ext cx="1219201" cy="1123551"/>
            <a:chOff x="1354618" y="722020"/>
            <a:chExt cx="1219201" cy="11235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E078709-B752-489B-AD51-EBC6BA0B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370" y="722020"/>
              <a:ext cx="703696" cy="703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C09FCEA-2342-324F-3849-86DD0BCA471C}"/>
                </a:ext>
              </a:extLst>
            </p:cNvPr>
            <p:cNvSpPr txBox="1"/>
            <p:nvPr/>
          </p:nvSpPr>
          <p:spPr>
            <a:xfrm>
              <a:off x="1354618" y="1436948"/>
              <a:ext cx="1219201" cy="40862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Captura dados da produção</a:t>
              </a:r>
            </a:p>
          </p:txBody>
        </p:sp>
      </p:grpSp>
      <p:grpSp>
        <p:nvGrpSpPr>
          <p:cNvPr id="1117" name="Agrupar 1116">
            <a:extLst>
              <a:ext uri="{FF2B5EF4-FFF2-40B4-BE49-F238E27FC236}">
                <a16:creationId xmlns:a16="http://schemas.microsoft.com/office/drawing/2014/main" id="{733FD34B-2B07-4EA5-32C0-42F8A2BDAF0B}"/>
              </a:ext>
            </a:extLst>
          </p:cNvPr>
          <p:cNvGrpSpPr/>
          <p:nvPr/>
        </p:nvGrpSpPr>
        <p:grpSpPr>
          <a:xfrm>
            <a:off x="3201261" y="978339"/>
            <a:ext cx="1219201" cy="1081057"/>
            <a:chOff x="2859275" y="764514"/>
            <a:chExt cx="1219201" cy="1081057"/>
          </a:xfrm>
        </p:grpSpPr>
        <p:pic>
          <p:nvPicPr>
            <p:cNvPr id="5" name="Imagem 4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76E84F50-AA01-1EFD-A0CF-84EB31FA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74" y="764514"/>
              <a:ext cx="661202" cy="66120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3B855F0-FF44-CBB2-F40C-F13DD6AA4407}"/>
                </a:ext>
              </a:extLst>
            </p:cNvPr>
            <p:cNvSpPr txBox="1"/>
            <p:nvPr/>
          </p:nvSpPr>
          <p:spPr>
            <a:xfrm>
              <a:off x="2859275" y="1436948"/>
              <a:ext cx="1219201" cy="40862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900" dirty="0"/>
                <a:t>Apontamento da produção</a:t>
              </a:r>
            </a:p>
          </p:txBody>
        </p:sp>
      </p:grpSp>
      <p:grpSp>
        <p:nvGrpSpPr>
          <p:cNvPr id="1116" name="Agrupar 1115">
            <a:extLst>
              <a:ext uri="{FF2B5EF4-FFF2-40B4-BE49-F238E27FC236}">
                <a16:creationId xmlns:a16="http://schemas.microsoft.com/office/drawing/2014/main" id="{0CAC4F1D-5D5A-6433-F917-1FC0B99875F0}"/>
              </a:ext>
            </a:extLst>
          </p:cNvPr>
          <p:cNvGrpSpPr/>
          <p:nvPr/>
        </p:nvGrpSpPr>
        <p:grpSpPr>
          <a:xfrm>
            <a:off x="4841394" y="978339"/>
            <a:ext cx="1219201" cy="1106945"/>
            <a:chOff x="4930835" y="836631"/>
            <a:chExt cx="1219201" cy="110694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0BE14BB-294D-9C67-8964-4B0CD1D17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891" y="836631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D804CD5-03F9-28C5-9CF9-4BB74D1B082E}"/>
                </a:ext>
              </a:extLst>
            </p:cNvPr>
            <p:cNvSpPr txBox="1"/>
            <p:nvPr/>
          </p:nvSpPr>
          <p:spPr>
            <a:xfrm>
              <a:off x="4930835" y="1381720"/>
              <a:ext cx="1219201" cy="56185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Gera saldo armazém “CQ”</a:t>
              </a:r>
            </a:p>
            <a:p>
              <a:r>
                <a:rPr lang="pt-BR" b="1" dirty="0">
                  <a:solidFill>
                    <a:srgbClr val="FF0000"/>
                  </a:solidFill>
                </a:rPr>
                <a:t>Saldo Indisponível</a:t>
              </a:r>
            </a:p>
          </p:txBody>
        </p:sp>
      </p:grpSp>
      <p:grpSp>
        <p:nvGrpSpPr>
          <p:cNvPr id="1115" name="Agrupar 1114">
            <a:extLst>
              <a:ext uri="{FF2B5EF4-FFF2-40B4-BE49-F238E27FC236}">
                <a16:creationId xmlns:a16="http://schemas.microsoft.com/office/drawing/2014/main" id="{FD90575D-9434-C785-21E6-4FB2868C4816}"/>
              </a:ext>
            </a:extLst>
          </p:cNvPr>
          <p:cNvGrpSpPr/>
          <p:nvPr/>
        </p:nvGrpSpPr>
        <p:grpSpPr>
          <a:xfrm>
            <a:off x="6437138" y="978339"/>
            <a:ext cx="1219201" cy="876067"/>
            <a:chOff x="5684063" y="722020"/>
            <a:chExt cx="1219201" cy="876067"/>
          </a:xfrm>
        </p:grpSpPr>
        <p:pic>
          <p:nvPicPr>
            <p:cNvPr id="11" name="Imagem 10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8692A9C6-B05A-E3E5-92BF-8A4ABE9C1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062" y="722020"/>
              <a:ext cx="661202" cy="66120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C0403DC-75EF-A0E8-0433-3CC294A3A193}"/>
                </a:ext>
              </a:extLst>
            </p:cNvPr>
            <p:cNvSpPr txBox="1"/>
            <p:nvPr/>
          </p:nvSpPr>
          <p:spPr>
            <a:xfrm>
              <a:off x="5684063" y="1342698"/>
              <a:ext cx="1219201" cy="25538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Análise Qualidade</a:t>
              </a:r>
            </a:p>
          </p:txBody>
        </p:sp>
      </p:grpSp>
      <p:grpSp>
        <p:nvGrpSpPr>
          <p:cNvPr id="1114" name="Agrupar 1113">
            <a:extLst>
              <a:ext uri="{FF2B5EF4-FFF2-40B4-BE49-F238E27FC236}">
                <a16:creationId xmlns:a16="http://schemas.microsoft.com/office/drawing/2014/main" id="{F1DDDE75-C7AA-0424-2BD5-D87849123E19}"/>
              </a:ext>
            </a:extLst>
          </p:cNvPr>
          <p:cNvGrpSpPr/>
          <p:nvPr/>
        </p:nvGrpSpPr>
        <p:grpSpPr>
          <a:xfrm>
            <a:off x="10234547" y="978339"/>
            <a:ext cx="1219201" cy="1106945"/>
            <a:chOff x="5555429" y="814769"/>
            <a:chExt cx="1219201" cy="110694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AC7A1D7-F24C-4630-2103-121E409D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485" y="81476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7E2B787-988B-ED7C-4129-A712A4A3D906}"/>
                </a:ext>
              </a:extLst>
            </p:cNvPr>
            <p:cNvSpPr txBox="1"/>
            <p:nvPr/>
          </p:nvSpPr>
          <p:spPr>
            <a:xfrm>
              <a:off x="5555429" y="1359858"/>
              <a:ext cx="1219201" cy="561856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Transfere Saldo Armazém Venda (01)</a:t>
              </a:r>
            </a:p>
            <a:p>
              <a:r>
                <a:rPr lang="pt-BR" b="1" dirty="0">
                  <a:solidFill>
                    <a:srgbClr val="00B050"/>
                  </a:solidFill>
                </a:rPr>
                <a:t>Saldo Disponível</a:t>
              </a:r>
            </a:p>
          </p:txBody>
        </p:sp>
      </p:grpSp>
      <p:pic>
        <p:nvPicPr>
          <p:cNvPr id="1111" name="Imagem 11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9D72223-5ECD-E055-00C9-529500E97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/>
          <a:stretch/>
        </p:blipFill>
        <p:spPr>
          <a:xfrm>
            <a:off x="1124448" y="3507676"/>
            <a:ext cx="8653092" cy="3297675"/>
          </a:xfrm>
          <a:prstGeom prst="rect">
            <a:avLst/>
          </a:prstGeom>
        </p:spPr>
      </p:pic>
      <p:sp>
        <p:nvSpPr>
          <p:cNvPr id="1112" name="CaixaDeTexto 1111">
            <a:extLst>
              <a:ext uri="{FF2B5EF4-FFF2-40B4-BE49-F238E27FC236}">
                <a16:creationId xmlns:a16="http://schemas.microsoft.com/office/drawing/2014/main" id="{5F023AF0-9D7C-7623-6B0B-711273B38D98}"/>
              </a:ext>
            </a:extLst>
          </p:cNvPr>
          <p:cNvSpPr txBox="1"/>
          <p:nvPr/>
        </p:nvSpPr>
        <p:spPr>
          <a:xfrm>
            <a:off x="7578272" y="4303660"/>
            <a:ext cx="1219201" cy="40862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b="1" dirty="0"/>
              <a:t>Consome saldo por lote</a:t>
            </a:r>
          </a:p>
        </p:txBody>
      </p:sp>
      <p:sp>
        <p:nvSpPr>
          <p:cNvPr id="1113" name="CaixaDeTexto 1112">
            <a:extLst>
              <a:ext uri="{FF2B5EF4-FFF2-40B4-BE49-F238E27FC236}">
                <a16:creationId xmlns:a16="http://schemas.microsoft.com/office/drawing/2014/main" id="{4DFED5F2-D09D-95A1-C763-C94F4C9BFBCB}"/>
              </a:ext>
            </a:extLst>
          </p:cNvPr>
          <p:cNvSpPr txBox="1"/>
          <p:nvPr/>
        </p:nvSpPr>
        <p:spPr>
          <a:xfrm>
            <a:off x="1791945" y="5214885"/>
            <a:ext cx="1219201" cy="40862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b="1" dirty="0"/>
              <a:t>Emissão automática do Laudo</a:t>
            </a:r>
          </a:p>
        </p:txBody>
      </p:sp>
      <p:sp>
        <p:nvSpPr>
          <p:cNvPr id="1131" name="Seta: para a Direita 1130">
            <a:extLst>
              <a:ext uri="{FF2B5EF4-FFF2-40B4-BE49-F238E27FC236}">
                <a16:creationId xmlns:a16="http://schemas.microsoft.com/office/drawing/2014/main" id="{0BDB1AF0-805A-606E-9D6B-F388B929EC78}"/>
              </a:ext>
            </a:extLst>
          </p:cNvPr>
          <p:cNvSpPr/>
          <p:nvPr/>
        </p:nvSpPr>
        <p:spPr>
          <a:xfrm>
            <a:off x="734862" y="612559"/>
            <a:ext cx="10584167" cy="339415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CICLO DE APONTAMENTO / ANÁLISE QUALIDADE</a:t>
            </a:r>
          </a:p>
        </p:txBody>
      </p:sp>
      <p:sp>
        <p:nvSpPr>
          <p:cNvPr id="1132" name="Seta: para a Direita 1131">
            <a:extLst>
              <a:ext uri="{FF2B5EF4-FFF2-40B4-BE49-F238E27FC236}">
                <a16:creationId xmlns:a16="http://schemas.microsoft.com/office/drawing/2014/main" id="{700E4B27-AA7B-A6C0-EA5E-129722DF8A1F}"/>
              </a:ext>
            </a:extLst>
          </p:cNvPr>
          <p:cNvSpPr/>
          <p:nvPr/>
        </p:nvSpPr>
        <p:spPr>
          <a:xfrm>
            <a:off x="624407" y="3113649"/>
            <a:ext cx="10584167" cy="339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ORDEM DE CARREGAMENTO</a:t>
            </a:r>
          </a:p>
        </p:txBody>
      </p:sp>
      <p:cxnSp>
        <p:nvCxnSpPr>
          <p:cNvPr id="1134" name="Conector de Seta Reta 1133">
            <a:extLst>
              <a:ext uri="{FF2B5EF4-FFF2-40B4-BE49-F238E27FC236}">
                <a16:creationId xmlns:a16="http://schemas.microsoft.com/office/drawing/2014/main" id="{2F7372C6-8DEE-50FC-FC96-9ECB28DAE317}"/>
              </a:ext>
            </a:extLst>
          </p:cNvPr>
          <p:cNvCxnSpPr>
            <a:cxnSpLocks/>
          </p:cNvCxnSpPr>
          <p:nvPr/>
        </p:nvCxnSpPr>
        <p:spPr>
          <a:xfrm>
            <a:off x="1324930" y="1282026"/>
            <a:ext cx="64591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5" name="Conector de Seta Reta 1134">
            <a:extLst>
              <a:ext uri="{FF2B5EF4-FFF2-40B4-BE49-F238E27FC236}">
                <a16:creationId xmlns:a16="http://schemas.microsoft.com/office/drawing/2014/main" id="{6FB976F5-5AE4-70EF-D64E-ED31150951FD}"/>
              </a:ext>
            </a:extLst>
          </p:cNvPr>
          <p:cNvCxnSpPr>
            <a:cxnSpLocks/>
          </p:cNvCxnSpPr>
          <p:nvPr/>
        </p:nvCxnSpPr>
        <p:spPr>
          <a:xfrm>
            <a:off x="2753394" y="1282026"/>
            <a:ext cx="5757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6" name="Conector de Seta Reta 1135">
            <a:extLst>
              <a:ext uri="{FF2B5EF4-FFF2-40B4-BE49-F238E27FC236}">
                <a16:creationId xmlns:a16="http://schemas.microsoft.com/office/drawing/2014/main" id="{D9430510-5897-19E0-8E83-3B93E3729396}"/>
              </a:ext>
            </a:extLst>
          </p:cNvPr>
          <p:cNvCxnSpPr>
            <a:cxnSpLocks/>
          </p:cNvCxnSpPr>
          <p:nvPr/>
        </p:nvCxnSpPr>
        <p:spPr>
          <a:xfrm>
            <a:off x="4256041" y="1282026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7" name="Conector de Seta Reta 1136">
            <a:extLst>
              <a:ext uri="{FF2B5EF4-FFF2-40B4-BE49-F238E27FC236}">
                <a16:creationId xmlns:a16="http://schemas.microsoft.com/office/drawing/2014/main" id="{BAD1F09E-3171-9822-51B9-50E8481515B3}"/>
              </a:ext>
            </a:extLst>
          </p:cNvPr>
          <p:cNvCxnSpPr>
            <a:cxnSpLocks/>
          </p:cNvCxnSpPr>
          <p:nvPr/>
        </p:nvCxnSpPr>
        <p:spPr>
          <a:xfrm>
            <a:off x="5767929" y="1282026"/>
            <a:ext cx="810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9" name="Balão de Fala: Retângulo 1138">
            <a:extLst>
              <a:ext uri="{FF2B5EF4-FFF2-40B4-BE49-F238E27FC236}">
                <a16:creationId xmlns:a16="http://schemas.microsoft.com/office/drawing/2014/main" id="{F3B4A42A-779D-6043-DBDE-FC7764E5499D}"/>
              </a:ext>
            </a:extLst>
          </p:cNvPr>
          <p:cNvSpPr/>
          <p:nvPr/>
        </p:nvSpPr>
        <p:spPr>
          <a:xfrm>
            <a:off x="7181534" y="3283356"/>
            <a:ext cx="2358100" cy="420427"/>
          </a:xfrm>
          <a:prstGeom prst="wedgeRectCallout">
            <a:avLst>
              <a:gd name="adj1" fmla="val -54038"/>
              <a:gd name="adj2" fmla="val -43358"/>
            </a:avLst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2"/>
                </a:solidFill>
              </a:rPr>
              <a:t>Qualidade fora do ciclo da Ordem</a:t>
            </a:r>
          </a:p>
        </p:txBody>
      </p:sp>
      <p:cxnSp>
        <p:nvCxnSpPr>
          <p:cNvPr id="1141" name="Conector: Angulado 1140">
            <a:extLst>
              <a:ext uri="{FF2B5EF4-FFF2-40B4-BE49-F238E27FC236}">
                <a16:creationId xmlns:a16="http://schemas.microsoft.com/office/drawing/2014/main" id="{23145713-2436-12D1-1A2D-CD2DCE9880B8}"/>
              </a:ext>
            </a:extLst>
          </p:cNvPr>
          <p:cNvCxnSpPr>
            <a:cxnSpLocks/>
            <a:stCxn id="1145" idx="3"/>
            <a:endCxn id="1112" idx="3"/>
          </p:cNvCxnSpPr>
          <p:nvPr/>
        </p:nvCxnSpPr>
        <p:spPr>
          <a:xfrm flipH="1">
            <a:off x="8797473" y="2230922"/>
            <a:ext cx="2656275" cy="2277050"/>
          </a:xfrm>
          <a:prstGeom prst="bentConnector3">
            <a:avLst>
              <a:gd name="adj1" fmla="val -8606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CaixaDeTexto 1144">
            <a:extLst>
              <a:ext uri="{FF2B5EF4-FFF2-40B4-BE49-F238E27FC236}">
                <a16:creationId xmlns:a16="http://schemas.microsoft.com/office/drawing/2014/main" id="{B7AD11DB-97C5-4AFD-FEF2-B7148D6DDE67}"/>
              </a:ext>
            </a:extLst>
          </p:cNvPr>
          <p:cNvSpPr txBox="1"/>
          <p:nvPr/>
        </p:nvSpPr>
        <p:spPr>
          <a:xfrm>
            <a:off x="10234547" y="2030867"/>
            <a:ext cx="1219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</a:rPr>
              <a:t>Alimentar tabela de saldo por lote</a:t>
            </a:r>
          </a:p>
        </p:txBody>
      </p:sp>
      <p:pic>
        <p:nvPicPr>
          <p:cNvPr id="1148" name="Imagem 1147" descr="Ícone&#10;&#10;Descrição gerada automaticamente">
            <a:extLst>
              <a:ext uri="{FF2B5EF4-FFF2-40B4-BE49-F238E27FC236}">
                <a16:creationId xmlns:a16="http://schemas.microsoft.com/office/drawing/2014/main" id="{7726E68A-F195-BCF3-8880-8CFA49F5A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011" y="4507972"/>
            <a:ext cx="661199" cy="661199"/>
          </a:xfrm>
          <a:prstGeom prst="rect">
            <a:avLst/>
          </a:prstGeom>
        </p:spPr>
      </p:pic>
      <p:sp>
        <p:nvSpPr>
          <p:cNvPr id="1150" name="Retângulo: Cantos Arredondados 1149">
            <a:extLst>
              <a:ext uri="{FF2B5EF4-FFF2-40B4-BE49-F238E27FC236}">
                <a16:creationId xmlns:a16="http://schemas.microsoft.com/office/drawing/2014/main" id="{5D26C5EC-2E5B-6582-82AC-B4D8C8E165B4}"/>
              </a:ext>
            </a:extLst>
          </p:cNvPr>
          <p:cNvSpPr/>
          <p:nvPr/>
        </p:nvSpPr>
        <p:spPr>
          <a:xfrm>
            <a:off x="10777491" y="5175682"/>
            <a:ext cx="1340528" cy="971156"/>
          </a:xfrm>
          <a:prstGeom prst="roundRect">
            <a:avLst>
              <a:gd name="adj" fmla="val 107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/>
              <a:t>Rastreabilidade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/>
              <a:t>Ordens x notas por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/>
              <a:t>Clientes x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000" dirty="0"/>
              <a:t>Kardex por lote</a:t>
            </a:r>
          </a:p>
        </p:txBody>
      </p:sp>
      <p:pic>
        <p:nvPicPr>
          <p:cNvPr id="1152" name="Picture 8" descr="Fix power bi datasource.errors with these steps">
            <a:extLst>
              <a:ext uri="{FF2B5EF4-FFF2-40B4-BE49-F238E27FC236}">
                <a16:creationId xmlns:a16="http://schemas.microsoft.com/office/drawing/2014/main" id="{322BA324-E00D-F8A1-17D9-FC51840F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431" y="4594616"/>
            <a:ext cx="532660" cy="5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5" name="Imagem 1154">
            <a:extLst>
              <a:ext uri="{FF2B5EF4-FFF2-40B4-BE49-F238E27FC236}">
                <a16:creationId xmlns:a16="http://schemas.microsoft.com/office/drawing/2014/main" id="{B7E8D026-9D26-16E1-3F75-B2C17DA29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73" y="2172451"/>
            <a:ext cx="514565" cy="514565"/>
          </a:xfrm>
          <a:prstGeom prst="rect">
            <a:avLst/>
          </a:prstGeom>
        </p:spPr>
      </p:pic>
      <p:pic>
        <p:nvPicPr>
          <p:cNvPr id="1157" name="Imagem 1156" descr="Ícone&#10;&#10;Descrição gerada automaticamente com confiança média">
            <a:extLst>
              <a:ext uri="{FF2B5EF4-FFF2-40B4-BE49-F238E27FC236}">
                <a16:creationId xmlns:a16="http://schemas.microsoft.com/office/drawing/2014/main" id="{CA21312C-65F3-DCD1-5161-E221A1F4C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136" y="1017454"/>
            <a:ext cx="621302" cy="621302"/>
          </a:xfrm>
          <a:prstGeom prst="rect">
            <a:avLst/>
          </a:prstGeom>
        </p:spPr>
      </p:pic>
      <p:cxnSp>
        <p:nvCxnSpPr>
          <p:cNvPr id="1159" name="Conector: Angulado 1158">
            <a:extLst>
              <a:ext uri="{FF2B5EF4-FFF2-40B4-BE49-F238E27FC236}">
                <a16:creationId xmlns:a16="http://schemas.microsoft.com/office/drawing/2014/main" id="{72F93950-38FA-BBEC-E434-280D78E89DFF}"/>
              </a:ext>
            </a:extLst>
          </p:cNvPr>
          <p:cNvCxnSpPr>
            <a:cxnSpLocks/>
            <a:stCxn id="1155" idx="1"/>
            <a:endCxn id="6" idx="2"/>
          </p:cNvCxnSpPr>
          <p:nvPr/>
        </p:nvCxnSpPr>
        <p:spPr>
          <a:xfrm rot="10800000">
            <a:off x="1007407" y="1778818"/>
            <a:ext cx="7180467" cy="650917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Conector: Angulado 1163">
            <a:extLst>
              <a:ext uri="{FF2B5EF4-FFF2-40B4-BE49-F238E27FC236}">
                <a16:creationId xmlns:a16="http://schemas.microsoft.com/office/drawing/2014/main" id="{7D1FF122-99E3-459B-15AC-4E69EEC537EF}"/>
              </a:ext>
            </a:extLst>
          </p:cNvPr>
          <p:cNvCxnSpPr>
            <a:cxnSpLocks/>
            <a:stCxn id="1155" idx="3"/>
          </p:cNvCxnSpPr>
          <p:nvPr/>
        </p:nvCxnSpPr>
        <p:spPr>
          <a:xfrm flipV="1">
            <a:off x="8702438" y="1341474"/>
            <a:ext cx="1657803" cy="108826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Conector de Seta Reta 1169">
            <a:extLst>
              <a:ext uri="{FF2B5EF4-FFF2-40B4-BE49-F238E27FC236}">
                <a16:creationId xmlns:a16="http://schemas.microsoft.com/office/drawing/2014/main" id="{1E224976-5E00-D2C4-4254-F752CD714EC2}"/>
              </a:ext>
            </a:extLst>
          </p:cNvPr>
          <p:cNvCxnSpPr>
            <a:cxnSpLocks/>
          </p:cNvCxnSpPr>
          <p:nvPr/>
        </p:nvCxnSpPr>
        <p:spPr>
          <a:xfrm>
            <a:off x="7465043" y="1282026"/>
            <a:ext cx="51598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3" name="CaixaDeTexto 1172">
            <a:extLst>
              <a:ext uri="{FF2B5EF4-FFF2-40B4-BE49-F238E27FC236}">
                <a16:creationId xmlns:a16="http://schemas.microsoft.com/office/drawing/2014/main" id="{C54F0ED2-3A01-6C52-D299-83D7095B0AE9}"/>
              </a:ext>
            </a:extLst>
          </p:cNvPr>
          <p:cNvSpPr txBox="1"/>
          <p:nvPr/>
        </p:nvSpPr>
        <p:spPr>
          <a:xfrm>
            <a:off x="7969614" y="1654098"/>
            <a:ext cx="924473" cy="2553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b="1" dirty="0">
                <a:solidFill>
                  <a:sysClr val="windowText" lastClr="000000"/>
                </a:solidFill>
              </a:rPr>
              <a:t>Produto ok?</a:t>
            </a:r>
          </a:p>
        </p:txBody>
      </p:sp>
      <p:cxnSp>
        <p:nvCxnSpPr>
          <p:cNvPr id="1175" name="Conector de Seta Reta 1174">
            <a:extLst>
              <a:ext uri="{FF2B5EF4-FFF2-40B4-BE49-F238E27FC236}">
                <a16:creationId xmlns:a16="http://schemas.microsoft.com/office/drawing/2014/main" id="{1C317C67-5E17-CEBA-6191-9C66848BC75D}"/>
              </a:ext>
            </a:extLst>
          </p:cNvPr>
          <p:cNvCxnSpPr>
            <a:cxnSpLocks/>
          </p:cNvCxnSpPr>
          <p:nvPr/>
        </p:nvCxnSpPr>
        <p:spPr>
          <a:xfrm>
            <a:off x="8765697" y="1328105"/>
            <a:ext cx="159454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77" name="Conector de Seta Reta 1176">
            <a:extLst>
              <a:ext uri="{FF2B5EF4-FFF2-40B4-BE49-F238E27FC236}">
                <a16:creationId xmlns:a16="http://schemas.microsoft.com/office/drawing/2014/main" id="{BBBC4B76-3597-C62E-E52A-CB72EBF7DD0A}"/>
              </a:ext>
            </a:extLst>
          </p:cNvPr>
          <p:cNvCxnSpPr>
            <a:cxnSpLocks/>
          </p:cNvCxnSpPr>
          <p:nvPr/>
        </p:nvCxnSpPr>
        <p:spPr>
          <a:xfrm>
            <a:off x="8433192" y="1944452"/>
            <a:ext cx="6941" cy="21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50" y="50111"/>
            <a:ext cx="355672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2A2F28-E9C2-F4F6-AE2A-F1BE05F1834F}"/>
              </a:ext>
            </a:extLst>
          </p:cNvPr>
          <p:cNvSpPr txBox="1"/>
          <p:nvPr/>
        </p:nvSpPr>
        <p:spPr>
          <a:xfrm>
            <a:off x="4116255" y="2411894"/>
            <a:ext cx="278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accent2">
                    <a:lumMod val="75000"/>
                  </a:schemeClr>
                </a:solidFill>
              </a:rPr>
              <a:t>RECLASSIFICAÇÃO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305897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395909A-7173-A8A3-6A60-949DE105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76488"/>
            <a:ext cx="11353800" cy="62315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ED16B4A-4311-8D6D-5057-B078A5085EC9}"/>
              </a:ext>
            </a:extLst>
          </p:cNvPr>
          <p:cNvSpPr txBox="1"/>
          <p:nvPr/>
        </p:nvSpPr>
        <p:spPr>
          <a:xfrm rot="20122670">
            <a:off x="2119619" y="1476376"/>
            <a:ext cx="765075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EM REVISÃO</a:t>
            </a:r>
          </a:p>
        </p:txBody>
      </p:sp>
    </p:spTree>
    <p:extLst>
      <p:ext uri="{BB962C8B-B14F-4D97-AF65-F5344CB8AC3E}">
        <p14:creationId xmlns:p14="http://schemas.microsoft.com/office/powerpoint/2010/main" val="240447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8C5D7A0-5BBC-FD01-21A9-76BC5D8156C6}"/>
              </a:ext>
            </a:extLst>
          </p:cNvPr>
          <p:cNvCxnSpPr>
            <a:cxnSpLocks/>
            <a:stCxn id="16" idx="2"/>
            <a:endCxn id="32" idx="0"/>
          </p:cNvCxnSpPr>
          <p:nvPr/>
        </p:nvCxnSpPr>
        <p:spPr>
          <a:xfrm flipH="1">
            <a:off x="10389583" y="3352684"/>
            <a:ext cx="2588" cy="8762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61" name="Retângulo: Cantos Arredondados 1060">
            <a:extLst>
              <a:ext uri="{FF2B5EF4-FFF2-40B4-BE49-F238E27FC236}">
                <a16:creationId xmlns:a16="http://schemas.microsoft.com/office/drawing/2014/main" id="{93F932B1-11B7-5B43-515F-93BD1FBF9BD7}"/>
              </a:ext>
            </a:extLst>
          </p:cNvPr>
          <p:cNvSpPr/>
          <p:nvPr/>
        </p:nvSpPr>
        <p:spPr>
          <a:xfrm>
            <a:off x="8619299" y="993592"/>
            <a:ext cx="1037275" cy="34684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Com base no cadastro da janela de apontamento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7CE0-9E3A-A088-13D7-F5EF0BD2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B658A7-0E17-6816-0F13-43380E564A4C}"/>
              </a:ext>
            </a:extLst>
          </p:cNvPr>
          <p:cNvSpPr txBox="1"/>
          <p:nvPr/>
        </p:nvSpPr>
        <p:spPr>
          <a:xfrm>
            <a:off x="217053" y="1672555"/>
            <a:ext cx="940278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1" dirty="0">
                <a:solidFill>
                  <a:schemeClr val="tx1"/>
                </a:solidFill>
              </a:rPr>
              <a:t>ABERTURA DA 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078709-B752-489B-AD51-EBC6BA0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7" y="1020284"/>
            <a:ext cx="703696" cy="7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09FCEA-2342-324F-3849-86DD0BCA471C}"/>
              </a:ext>
            </a:extLst>
          </p:cNvPr>
          <p:cNvSpPr txBox="1"/>
          <p:nvPr/>
        </p:nvSpPr>
        <p:spPr>
          <a:xfrm>
            <a:off x="1464774" y="1672555"/>
            <a:ext cx="1219201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1" dirty="0">
                <a:solidFill>
                  <a:sysClr val="windowText" lastClr="000000"/>
                </a:solidFill>
              </a:rPr>
              <a:t>CAPTURA DADOS DA PRODUÇÃO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E84F50-AA01-1EFD-A0CF-84EB31FA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89" y="1020284"/>
            <a:ext cx="661202" cy="6612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3B855F0-FF44-CBB2-F40C-F13DD6AA4407}"/>
              </a:ext>
            </a:extLst>
          </p:cNvPr>
          <p:cNvSpPr txBox="1"/>
          <p:nvPr/>
        </p:nvSpPr>
        <p:spPr>
          <a:xfrm>
            <a:off x="2874090" y="1672555"/>
            <a:ext cx="1219201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</a:lstStyle>
          <a:p>
            <a:r>
              <a:rPr lang="pt-BR" sz="800" dirty="0"/>
              <a:t>APONTAMENTO DA PRODUÇÃO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BE14BB-294D-9C67-8964-4B0CD1D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79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804CD5-03F9-28C5-9CF9-4BB74D1B082E}"/>
              </a:ext>
            </a:extLst>
          </p:cNvPr>
          <p:cNvSpPr txBox="1"/>
          <p:nvPr/>
        </p:nvSpPr>
        <p:spPr>
          <a:xfrm>
            <a:off x="4528365" y="1672555"/>
            <a:ext cx="1219201" cy="5278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GERA SALDO ARMAZÉM “CQ”</a:t>
            </a:r>
          </a:p>
          <a:p>
            <a:r>
              <a:rPr lang="pt-BR" sz="800" dirty="0">
                <a:solidFill>
                  <a:srgbClr val="FF0000"/>
                </a:solidFill>
              </a:rPr>
              <a:t>Saldo Indisponível</a:t>
            </a:r>
          </a:p>
        </p:txBody>
      </p:sp>
      <p:sp>
        <p:nvSpPr>
          <p:cNvPr id="1131" name="Seta: para a Direita 1130">
            <a:extLst>
              <a:ext uri="{FF2B5EF4-FFF2-40B4-BE49-F238E27FC236}">
                <a16:creationId xmlns:a16="http://schemas.microsoft.com/office/drawing/2014/main" id="{0BDB1AF0-805A-606E-9D6B-F388B929EC78}"/>
              </a:ext>
            </a:extLst>
          </p:cNvPr>
          <p:cNvSpPr/>
          <p:nvPr/>
        </p:nvSpPr>
        <p:spPr>
          <a:xfrm>
            <a:off x="158910" y="493835"/>
            <a:ext cx="11927072" cy="39882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CICLO DE APONTAMENTO / ANÁLISE QUALIDADE</a:t>
            </a:r>
          </a:p>
        </p:txBody>
      </p:sp>
      <p:cxnSp>
        <p:nvCxnSpPr>
          <p:cNvPr id="1134" name="Conector de Seta Reta 1133">
            <a:extLst>
              <a:ext uri="{FF2B5EF4-FFF2-40B4-BE49-F238E27FC236}">
                <a16:creationId xmlns:a16="http://schemas.microsoft.com/office/drawing/2014/main" id="{2F7372C6-8DEE-50FC-FC96-9ECB28DAE317}"/>
              </a:ext>
            </a:extLst>
          </p:cNvPr>
          <p:cNvCxnSpPr>
            <a:cxnSpLocks/>
          </p:cNvCxnSpPr>
          <p:nvPr/>
        </p:nvCxnSpPr>
        <p:spPr>
          <a:xfrm>
            <a:off x="997759" y="1323971"/>
            <a:ext cx="64591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5" name="Conector de Seta Reta 1134">
            <a:extLst>
              <a:ext uri="{FF2B5EF4-FFF2-40B4-BE49-F238E27FC236}">
                <a16:creationId xmlns:a16="http://schemas.microsoft.com/office/drawing/2014/main" id="{6FB976F5-5AE4-70EF-D64E-ED31150951FD}"/>
              </a:ext>
            </a:extLst>
          </p:cNvPr>
          <p:cNvCxnSpPr>
            <a:cxnSpLocks/>
          </p:cNvCxnSpPr>
          <p:nvPr/>
        </p:nvCxnSpPr>
        <p:spPr>
          <a:xfrm>
            <a:off x="2426223" y="1323971"/>
            <a:ext cx="5757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6" name="Conector de Seta Reta 1135">
            <a:extLst>
              <a:ext uri="{FF2B5EF4-FFF2-40B4-BE49-F238E27FC236}">
                <a16:creationId xmlns:a16="http://schemas.microsoft.com/office/drawing/2014/main" id="{D9430510-5897-19E0-8E83-3B93E3729396}"/>
              </a:ext>
            </a:extLst>
          </p:cNvPr>
          <p:cNvCxnSpPr>
            <a:cxnSpLocks/>
          </p:cNvCxnSpPr>
          <p:nvPr/>
        </p:nvCxnSpPr>
        <p:spPr>
          <a:xfrm>
            <a:off x="3928870" y="1323971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50" y="50111"/>
            <a:ext cx="355672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938E69-D141-3195-5914-69DD816F714A}"/>
              </a:ext>
            </a:extLst>
          </p:cNvPr>
          <p:cNvSpPr txBox="1"/>
          <p:nvPr/>
        </p:nvSpPr>
        <p:spPr>
          <a:xfrm>
            <a:off x="5091998" y="2903561"/>
            <a:ext cx="1972438" cy="459700"/>
          </a:xfrm>
          <a:prstGeom prst="roundRect">
            <a:avLst>
              <a:gd name="adj" fmla="val 9367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700" dirty="0"/>
              <a:t>ANÁLISE EM PROCESSO:</a:t>
            </a:r>
          </a:p>
          <a:p>
            <a:pPr algn="l"/>
            <a:r>
              <a:rPr lang="pt-BR" sz="700" b="0" dirty="0"/>
              <a:t>QUEBRA DE ANÁLISES DENTRO DO MESMO LOTE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594037-FFC6-1F10-A766-13E1CED873FB}"/>
              </a:ext>
            </a:extLst>
          </p:cNvPr>
          <p:cNvSpPr txBox="1"/>
          <p:nvPr/>
        </p:nvSpPr>
        <p:spPr>
          <a:xfrm>
            <a:off x="9441785" y="2925131"/>
            <a:ext cx="1900772" cy="427553"/>
          </a:xfrm>
          <a:prstGeom prst="roundRect">
            <a:avLst>
              <a:gd name="adj" fmla="val 5718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700" dirty="0"/>
              <a:t>ANÁLISE PRODUTO ACABADO:</a:t>
            </a:r>
          </a:p>
          <a:p>
            <a:pPr algn="l"/>
            <a:r>
              <a:rPr lang="pt-BR" sz="700" b="0" dirty="0"/>
              <a:t>ANÁLISE DA QUALIDADE SOMENTE NO APONTAMENTO FINAL</a:t>
            </a:r>
          </a:p>
        </p:txBody>
      </p:sp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6BD8C749-9171-044D-F0D6-B87874787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15" y="2413919"/>
            <a:ext cx="608112" cy="608112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8ECC2D-C612-5B32-F923-93A6C84D8942}"/>
              </a:ext>
            </a:extLst>
          </p:cNvPr>
          <p:cNvCxnSpPr>
            <a:cxnSpLocks/>
            <a:stCxn id="9" idx="3"/>
            <a:endCxn id="31" idx="1"/>
          </p:cNvCxnSpPr>
          <p:nvPr/>
        </p:nvCxnSpPr>
        <p:spPr>
          <a:xfrm flipV="1">
            <a:off x="5396368" y="1276372"/>
            <a:ext cx="2165269" cy="1645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508CF6-DAD4-59C2-1101-F67E5EC0ABD1}"/>
              </a:ext>
            </a:extLst>
          </p:cNvPr>
          <p:cNvSpPr txBox="1"/>
          <p:nvPr/>
        </p:nvSpPr>
        <p:spPr>
          <a:xfrm>
            <a:off x="7561637" y="1160956"/>
            <a:ext cx="1279863" cy="2308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/>
              <a:t>TIPO ANÁLISE</a:t>
            </a:r>
          </a:p>
        </p:txBody>
      </p:sp>
      <p:pic>
        <p:nvPicPr>
          <p:cNvPr id="33" name="Imagem 32" descr="Uma imagem contendo kit, objeto, relógio, quarto&#10;&#10;Descrição gerada automaticamente">
            <a:extLst>
              <a:ext uri="{FF2B5EF4-FFF2-40B4-BE49-F238E27FC236}">
                <a16:creationId xmlns:a16="http://schemas.microsoft.com/office/drawing/2014/main" id="{D34EB03B-3B1F-F1F9-C1A3-9CF1AF648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81" y="2413919"/>
            <a:ext cx="575672" cy="575672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3070FFF-1AE7-EDF3-F8EF-AECC8B7EDD52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rot="5400000">
            <a:off x="6628828" y="841177"/>
            <a:ext cx="1022131" cy="212335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F643E9DF-EB52-E5EC-A816-EF543EDAF11F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16200000" flipH="1">
            <a:off x="8785805" y="807552"/>
            <a:ext cx="1022131" cy="219060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1" name="Imagem 1050" descr="Ícone&#10;&#10;Descrição gerada automaticamente com confiança baixa">
            <a:extLst>
              <a:ext uri="{FF2B5EF4-FFF2-40B4-BE49-F238E27FC236}">
                <a16:creationId xmlns:a16="http://schemas.microsoft.com/office/drawing/2014/main" id="{C027D7D0-F543-FE3F-8F2A-07E84693C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4" y="1821978"/>
            <a:ext cx="301014" cy="301014"/>
          </a:xfrm>
          <a:prstGeom prst="rect">
            <a:avLst/>
          </a:prstGeom>
        </p:spPr>
      </p:pic>
      <p:pic>
        <p:nvPicPr>
          <p:cNvPr id="1053" name="Imagem 1052" descr="Ícone&#10;&#10;Descrição gerada automaticamente">
            <a:extLst>
              <a:ext uri="{FF2B5EF4-FFF2-40B4-BE49-F238E27FC236}">
                <a16:creationId xmlns:a16="http://schemas.microsoft.com/office/drawing/2014/main" id="{AF7B9691-0802-4A41-B247-864BD5848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29" y="1806281"/>
            <a:ext cx="291914" cy="291914"/>
          </a:xfrm>
          <a:prstGeom prst="rect">
            <a:avLst/>
          </a:prstGeom>
        </p:spPr>
      </p:pic>
      <p:pic>
        <p:nvPicPr>
          <p:cNvPr id="1054" name="Imagem 1053" descr="Ícone&#10;&#10;Descrição gerada automaticamente com confiança baixa">
            <a:extLst>
              <a:ext uri="{FF2B5EF4-FFF2-40B4-BE49-F238E27FC236}">
                <a16:creationId xmlns:a16="http://schemas.microsoft.com/office/drawing/2014/main" id="{70A72B65-CF67-16E0-B50C-F9FA4CC58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1" y="1811938"/>
            <a:ext cx="301014" cy="301014"/>
          </a:xfrm>
          <a:prstGeom prst="rect">
            <a:avLst/>
          </a:prstGeom>
        </p:spPr>
      </p:pic>
      <p:pic>
        <p:nvPicPr>
          <p:cNvPr id="1055" name="Imagem 1054" descr="Ícone&#10;&#10;Descrição gerada automaticamente">
            <a:extLst>
              <a:ext uri="{FF2B5EF4-FFF2-40B4-BE49-F238E27FC236}">
                <a16:creationId xmlns:a16="http://schemas.microsoft.com/office/drawing/2014/main" id="{0828AF55-8F3C-6135-CE5D-EBC35CBB51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28" y="1660324"/>
            <a:ext cx="291914" cy="291914"/>
          </a:xfrm>
          <a:prstGeom prst="rect">
            <a:avLst/>
          </a:prstGeom>
        </p:spPr>
      </p:pic>
      <p:pic>
        <p:nvPicPr>
          <p:cNvPr id="1060" name="Imagem 1059" descr="Ícone&#10;&#10;Descrição gerada automaticamente">
            <a:extLst>
              <a:ext uri="{FF2B5EF4-FFF2-40B4-BE49-F238E27FC236}">
                <a16:creationId xmlns:a16="http://schemas.microsoft.com/office/drawing/2014/main" id="{99BAD0BA-17DB-5B28-C35C-19A528EE81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86" y="1116031"/>
            <a:ext cx="291914" cy="291914"/>
          </a:xfrm>
          <a:prstGeom prst="rect">
            <a:avLst/>
          </a:prstGeom>
        </p:spPr>
      </p:pic>
      <p:pic>
        <p:nvPicPr>
          <p:cNvPr id="1070" name="Imagem 1069" descr="Ícone&#10;&#10;Descrição gerada automaticamente">
            <a:extLst>
              <a:ext uri="{FF2B5EF4-FFF2-40B4-BE49-F238E27FC236}">
                <a16:creationId xmlns:a16="http://schemas.microsoft.com/office/drawing/2014/main" id="{B03D65B1-F74E-E138-FD16-043B993FC9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643" y="2962150"/>
            <a:ext cx="291914" cy="291914"/>
          </a:xfrm>
          <a:prstGeom prst="rect">
            <a:avLst/>
          </a:prstGeom>
        </p:spPr>
      </p:pic>
      <p:pic>
        <p:nvPicPr>
          <p:cNvPr id="1071" name="Imagem 1070" descr="Ícone&#10;&#10;Descrição gerada automaticamente">
            <a:extLst>
              <a:ext uri="{FF2B5EF4-FFF2-40B4-BE49-F238E27FC236}">
                <a16:creationId xmlns:a16="http://schemas.microsoft.com/office/drawing/2014/main" id="{F91ADF0E-24CB-ABC8-549F-5321AA0C7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23" y="2903561"/>
            <a:ext cx="291914" cy="291914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BE638FA-6B7D-A24D-7B2F-C4ACCDDBD2F2}"/>
              </a:ext>
            </a:extLst>
          </p:cNvPr>
          <p:cNvSpPr/>
          <p:nvPr/>
        </p:nvSpPr>
        <p:spPr>
          <a:xfrm>
            <a:off x="10412486" y="3362636"/>
            <a:ext cx="936842" cy="285091"/>
          </a:xfrm>
          <a:prstGeom prst="roundRect">
            <a:avLst>
              <a:gd name="adj" fmla="val 8049"/>
            </a:avLst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LOTE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B061F93-A674-36A3-55EC-91E2AFE269BB}"/>
              </a:ext>
            </a:extLst>
          </p:cNvPr>
          <p:cNvSpPr/>
          <p:nvPr/>
        </p:nvSpPr>
        <p:spPr>
          <a:xfrm>
            <a:off x="10412485" y="3612625"/>
            <a:ext cx="936843" cy="221857"/>
          </a:xfrm>
          <a:prstGeom prst="roundRect">
            <a:avLst>
              <a:gd name="adj" fmla="val 5894"/>
            </a:avLst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9AFA524-8452-8FAB-F2A3-C08F3BA7F4F7}"/>
              </a:ext>
            </a:extLst>
          </p:cNvPr>
          <p:cNvSpPr/>
          <p:nvPr/>
        </p:nvSpPr>
        <p:spPr>
          <a:xfrm>
            <a:off x="6105530" y="3376121"/>
            <a:ext cx="922788" cy="387497"/>
          </a:xfrm>
          <a:prstGeom prst="roundRect">
            <a:avLst>
              <a:gd name="adj" fmla="val 7160"/>
            </a:avLst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ANÁLISES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1 LOTE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0596646-46AD-5157-7BD1-211C4BD696E9}"/>
              </a:ext>
            </a:extLst>
          </p:cNvPr>
          <p:cNvSpPr/>
          <p:nvPr/>
        </p:nvSpPr>
        <p:spPr>
          <a:xfrm>
            <a:off x="6107548" y="3744865"/>
            <a:ext cx="922788" cy="291914"/>
          </a:xfrm>
          <a:prstGeom prst="roundRect">
            <a:avLst>
              <a:gd name="adj" fmla="val 3357"/>
            </a:avLst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 + CHECKLIST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F46893E-5038-760A-0596-5CAFEC2BE771}"/>
              </a:ext>
            </a:extLst>
          </p:cNvPr>
          <p:cNvSpPr txBox="1"/>
          <p:nvPr/>
        </p:nvSpPr>
        <p:spPr>
          <a:xfrm>
            <a:off x="5317143" y="4221107"/>
            <a:ext cx="153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SLIDE 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41FBACF-3D21-3498-3453-7401ECEFE82B}"/>
              </a:ext>
            </a:extLst>
          </p:cNvPr>
          <p:cNvSpPr txBox="1"/>
          <p:nvPr/>
        </p:nvSpPr>
        <p:spPr>
          <a:xfrm>
            <a:off x="9624188" y="4228938"/>
            <a:ext cx="153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SLIDE 2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6" name="Zoom de Slide 35">
                <a:extLst>
                  <a:ext uri="{FF2B5EF4-FFF2-40B4-BE49-F238E27FC236}">
                    <a16:creationId xmlns:a16="http://schemas.microsoft.com/office/drawing/2014/main" id="{4040FB19-77E2-DC1B-0593-7F949B763E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9462398"/>
                  </p:ext>
                </p:extLst>
              </p:nvPr>
            </p:nvGraphicFramePr>
            <p:xfrm>
              <a:off x="8693183" y="4598270"/>
              <a:ext cx="3392799" cy="1908449"/>
            </p:xfrm>
            <a:graphic>
              <a:graphicData uri="http://schemas.microsoft.com/office/powerpoint/2016/slidezoom">
                <pslz:sldZm>
                  <pslz:sldZmObj sldId="393" cId="1609841441">
                    <pslz:zmPr id="{10005DD9-B27D-4BA8-B666-54F3743D69BA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2799" cy="1908449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6" name="Zoom de Slide 35">
                <a:extLst>
                  <a:ext uri="{FF2B5EF4-FFF2-40B4-BE49-F238E27FC236}">
                    <a16:creationId xmlns:a16="http://schemas.microsoft.com/office/drawing/2014/main" id="{4040FB19-77E2-DC1B-0593-7F949B763E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93183" y="4598270"/>
                <a:ext cx="3392799" cy="1908449"/>
              </a:xfrm>
              <a:prstGeom prst="rect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1" name="Zoom de Slide 40">
                <a:extLst>
                  <a:ext uri="{FF2B5EF4-FFF2-40B4-BE49-F238E27FC236}">
                    <a16:creationId xmlns:a16="http://schemas.microsoft.com/office/drawing/2014/main" id="{B2C40446-60AF-0406-4081-70B5F25771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2440523"/>
                  </p:ext>
                </p:extLst>
              </p:nvPr>
            </p:nvGraphicFramePr>
            <p:xfrm>
              <a:off x="4382217" y="4590439"/>
              <a:ext cx="3392000" cy="1908000"/>
            </p:xfrm>
            <a:graphic>
              <a:graphicData uri="http://schemas.microsoft.com/office/powerpoint/2016/slidezoom">
                <pslz:sldZm>
                  <pslz:sldZmObj sldId="392" cId="3077287049">
                    <pslz:zmPr id="{52E4D2A6-7C63-4E36-B861-C6848318A08A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2000" cy="1908000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1" name="Zoom de Slide 40">
                <a:extLst>
                  <a:ext uri="{FF2B5EF4-FFF2-40B4-BE49-F238E27FC236}">
                    <a16:creationId xmlns:a16="http://schemas.microsoft.com/office/drawing/2014/main" id="{B2C40446-60AF-0406-4081-70B5F25771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2217" y="4590439"/>
                <a:ext cx="3392000" cy="1908000"/>
              </a:xfrm>
              <a:prstGeom prst="rect">
                <a:avLst/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</p:pic>
        </mc:Fallback>
      </mc:AlternateContent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C89FF63-3B5B-62DC-3E3B-C22EDFE2ACFC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6078217" y="3363261"/>
            <a:ext cx="4321" cy="85784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05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Retângulo: Cantos Arredondados 1120">
            <a:extLst>
              <a:ext uri="{FF2B5EF4-FFF2-40B4-BE49-F238E27FC236}">
                <a16:creationId xmlns:a16="http://schemas.microsoft.com/office/drawing/2014/main" id="{FE8D4557-B6E9-7D2A-7FE5-BB3AC06A920C}"/>
              </a:ext>
            </a:extLst>
          </p:cNvPr>
          <p:cNvSpPr/>
          <p:nvPr/>
        </p:nvSpPr>
        <p:spPr>
          <a:xfrm>
            <a:off x="6564619" y="3606324"/>
            <a:ext cx="2209720" cy="2703148"/>
          </a:xfrm>
          <a:prstGeom prst="roundRect">
            <a:avLst>
              <a:gd name="adj" fmla="val 3528"/>
            </a:avLst>
          </a:prstGeom>
          <a:solidFill>
            <a:schemeClr val="accent2">
              <a:lumMod val="60000"/>
              <a:lumOff val="40000"/>
              <a:alpha val="1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2" name="Retângulo: Cantos Arredondados 1121">
            <a:extLst>
              <a:ext uri="{FF2B5EF4-FFF2-40B4-BE49-F238E27FC236}">
                <a16:creationId xmlns:a16="http://schemas.microsoft.com/office/drawing/2014/main" id="{6E6F9564-B22D-AA7C-4D03-1D150FD8C4F6}"/>
              </a:ext>
            </a:extLst>
          </p:cNvPr>
          <p:cNvSpPr/>
          <p:nvPr/>
        </p:nvSpPr>
        <p:spPr>
          <a:xfrm>
            <a:off x="180571" y="2492147"/>
            <a:ext cx="5099874" cy="1113572"/>
          </a:xfrm>
          <a:prstGeom prst="roundRect">
            <a:avLst>
              <a:gd name="adj" fmla="val 3528"/>
            </a:avLst>
          </a:prstGeom>
          <a:solidFill>
            <a:schemeClr val="accent2">
              <a:lumMod val="60000"/>
              <a:lumOff val="40000"/>
              <a:alpha val="1019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7CE0-9E3A-A088-13D7-F5EF0BD2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078709-B752-489B-AD51-EBC6BA0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7" y="1020284"/>
            <a:ext cx="703696" cy="7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E84F50-AA01-1EFD-A0CF-84EB31FA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89" y="1020284"/>
            <a:ext cx="661202" cy="66120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0BE14BB-294D-9C67-8964-4B0CD1D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79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692A9C6-B05A-E3E5-92BF-8A4ABE9C1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85" y="1011895"/>
            <a:ext cx="661202" cy="66120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0403DC-75EF-A0E8-0433-3CC294A3A193}"/>
              </a:ext>
            </a:extLst>
          </p:cNvPr>
          <p:cNvSpPr txBox="1"/>
          <p:nvPr/>
        </p:nvSpPr>
        <p:spPr>
          <a:xfrm>
            <a:off x="7544486" y="1632573"/>
            <a:ext cx="1219201" cy="23836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ANÁLISE QUALIDADE</a:t>
            </a:r>
          </a:p>
        </p:txBody>
      </p:sp>
      <p:grpSp>
        <p:nvGrpSpPr>
          <p:cNvPr id="1114" name="Agrupar 1113">
            <a:extLst>
              <a:ext uri="{FF2B5EF4-FFF2-40B4-BE49-F238E27FC236}">
                <a16:creationId xmlns:a16="http://schemas.microsoft.com/office/drawing/2014/main" id="{F1DDDE75-C7AA-0424-2BD5-D87849123E19}"/>
              </a:ext>
            </a:extLst>
          </p:cNvPr>
          <p:cNvGrpSpPr/>
          <p:nvPr/>
        </p:nvGrpSpPr>
        <p:grpSpPr>
          <a:xfrm>
            <a:off x="10326826" y="1053840"/>
            <a:ext cx="1348095" cy="1081282"/>
            <a:chOff x="5580596" y="814769"/>
            <a:chExt cx="1348095" cy="108128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AC7A1D7-F24C-4630-2103-121E409D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542" y="81476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7E2B787-988B-ED7C-4129-A712A4A3D906}"/>
                </a:ext>
              </a:extLst>
            </p:cNvPr>
            <p:cNvSpPr txBox="1"/>
            <p:nvPr/>
          </p:nvSpPr>
          <p:spPr>
            <a:xfrm>
              <a:off x="5580596" y="1368247"/>
              <a:ext cx="1348095" cy="527804"/>
            </a:xfrm>
            <a:prstGeom prst="roundRect">
              <a:avLst>
                <a:gd name="adj" fmla="val 8720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sz="800" dirty="0"/>
                <a:t>Transfere Saldo Armazém Venda (01)</a:t>
              </a:r>
            </a:p>
            <a:p>
              <a:r>
                <a:rPr lang="pt-BR" sz="800" dirty="0">
                  <a:solidFill>
                    <a:srgbClr val="00B050"/>
                  </a:solidFill>
                </a:rPr>
                <a:t>Saldo Disponível</a:t>
              </a:r>
            </a:p>
          </p:txBody>
        </p:sp>
      </p:grpSp>
      <p:sp>
        <p:nvSpPr>
          <p:cNvPr id="1131" name="Seta: para a Direita 1130">
            <a:extLst>
              <a:ext uri="{FF2B5EF4-FFF2-40B4-BE49-F238E27FC236}">
                <a16:creationId xmlns:a16="http://schemas.microsoft.com/office/drawing/2014/main" id="{0BDB1AF0-805A-606E-9D6B-F388B929EC78}"/>
              </a:ext>
            </a:extLst>
          </p:cNvPr>
          <p:cNvSpPr/>
          <p:nvPr/>
        </p:nvSpPr>
        <p:spPr>
          <a:xfrm>
            <a:off x="158910" y="493835"/>
            <a:ext cx="11927072" cy="39882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ANÁLISE DA QUALIDADE – FLUXO DE ANÁLISE EM PROCESSO</a:t>
            </a:r>
          </a:p>
        </p:txBody>
      </p:sp>
      <p:cxnSp>
        <p:nvCxnSpPr>
          <p:cNvPr id="1134" name="Conector de Seta Reta 1133">
            <a:extLst>
              <a:ext uri="{FF2B5EF4-FFF2-40B4-BE49-F238E27FC236}">
                <a16:creationId xmlns:a16="http://schemas.microsoft.com/office/drawing/2014/main" id="{2F7372C6-8DEE-50FC-FC96-9ECB28DAE317}"/>
              </a:ext>
            </a:extLst>
          </p:cNvPr>
          <p:cNvCxnSpPr>
            <a:cxnSpLocks/>
          </p:cNvCxnSpPr>
          <p:nvPr/>
        </p:nvCxnSpPr>
        <p:spPr>
          <a:xfrm>
            <a:off x="997758" y="1323971"/>
            <a:ext cx="756000" cy="241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5" name="Conector de Seta Reta 1134">
            <a:extLst>
              <a:ext uri="{FF2B5EF4-FFF2-40B4-BE49-F238E27FC236}">
                <a16:creationId xmlns:a16="http://schemas.microsoft.com/office/drawing/2014/main" id="{6FB976F5-5AE4-70EF-D64E-ED31150951FD}"/>
              </a:ext>
            </a:extLst>
          </p:cNvPr>
          <p:cNvCxnSpPr>
            <a:cxnSpLocks/>
          </p:cNvCxnSpPr>
          <p:nvPr/>
        </p:nvCxnSpPr>
        <p:spPr>
          <a:xfrm>
            <a:off x="2426223" y="1323971"/>
            <a:ext cx="6480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6" name="Conector de Seta Reta 1135">
            <a:extLst>
              <a:ext uri="{FF2B5EF4-FFF2-40B4-BE49-F238E27FC236}">
                <a16:creationId xmlns:a16="http://schemas.microsoft.com/office/drawing/2014/main" id="{D9430510-5897-19E0-8E83-3B93E3729396}"/>
              </a:ext>
            </a:extLst>
          </p:cNvPr>
          <p:cNvCxnSpPr>
            <a:cxnSpLocks/>
          </p:cNvCxnSpPr>
          <p:nvPr/>
        </p:nvCxnSpPr>
        <p:spPr>
          <a:xfrm>
            <a:off x="3928869" y="1323971"/>
            <a:ext cx="9000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5" name="CaixaDeTexto 1144">
            <a:extLst>
              <a:ext uri="{FF2B5EF4-FFF2-40B4-BE49-F238E27FC236}">
                <a16:creationId xmlns:a16="http://schemas.microsoft.com/office/drawing/2014/main" id="{B7AD11DB-97C5-4AFD-FEF2-B7148D6DDE67}"/>
              </a:ext>
            </a:extLst>
          </p:cNvPr>
          <p:cNvSpPr txBox="1"/>
          <p:nvPr/>
        </p:nvSpPr>
        <p:spPr>
          <a:xfrm>
            <a:off x="10385555" y="2110645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chemeClr val="accent2"/>
                </a:solidFill>
              </a:rPr>
              <a:t>Alimentar tabela de saldo por lote e de características</a:t>
            </a:r>
          </a:p>
        </p:txBody>
      </p:sp>
      <p:pic>
        <p:nvPicPr>
          <p:cNvPr id="1157" name="Imagem 1156" descr="Ícone&#10;&#10;Descrição gerada automaticamente com confiança média">
            <a:extLst>
              <a:ext uri="{FF2B5EF4-FFF2-40B4-BE49-F238E27FC236}">
                <a16:creationId xmlns:a16="http://schemas.microsoft.com/office/drawing/2014/main" id="{CA21312C-65F3-DCD1-5161-E221A1F4C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10" y="1025729"/>
            <a:ext cx="621302" cy="621302"/>
          </a:xfrm>
          <a:prstGeom prst="rect">
            <a:avLst/>
          </a:prstGeom>
        </p:spPr>
      </p:pic>
      <p:cxnSp>
        <p:nvCxnSpPr>
          <p:cNvPr id="1170" name="Conector de Seta Reta 1169">
            <a:extLst>
              <a:ext uri="{FF2B5EF4-FFF2-40B4-BE49-F238E27FC236}">
                <a16:creationId xmlns:a16="http://schemas.microsoft.com/office/drawing/2014/main" id="{1E224976-5E00-D2C4-4254-F752CD714EC2}"/>
              </a:ext>
            </a:extLst>
          </p:cNvPr>
          <p:cNvCxnSpPr>
            <a:cxnSpLocks/>
            <a:stCxn id="11" idx="3"/>
            <a:endCxn id="1157" idx="1"/>
          </p:cNvCxnSpPr>
          <p:nvPr/>
        </p:nvCxnSpPr>
        <p:spPr>
          <a:xfrm flipV="1">
            <a:off x="8484687" y="1336380"/>
            <a:ext cx="814323" cy="61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3" name="CaixaDeTexto 1172">
            <a:extLst>
              <a:ext uri="{FF2B5EF4-FFF2-40B4-BE49-F238E27FC236}">
                <a16:creationId xmlns:a16="http://schemas.microsoft.com/office/drawing/2014/main" id="{C54F0ED2-3A01-6C52-D299-83D7095B0AE9}"/>
              </a:ext>
            </a:extLst>
          </p:cNvPr>
          <p:cNvSpPr txBox="1"/>
          <p:nvPr/>
        </p:nvSpPr>
        <p:spPr>
          <a:xfrm>
            <a:off x="8948378" y="1637160"/>
            <a:ext cx="1331135" cy="510778"/>
          </a:xfrm>
          <a:prstGeom prst="roundRect">
            <a:avLst>
              <a:gd name="adj" fmla="val 8455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1" dirty="0">
                <a:solidFill>
                  <a:sysClr val="windowText" lastClr="000000"/>
                </a:solidFill>
              </a:rPr>
              <a:t>Produto ok?</a:t>
            </a:r>
          </a:p>
          <a:p>
            <a:r>
              <a:rPr lang="pt-BR" sz="800" dirty="0">
                <a:solidFill>
                  <a:sysClr val="windowText" lastClr="000000"/>
                </a:solidFill>
              </a:rPr>
              <a:t>Dentro das características Min e Max</a:t>
            </a:r>
          </a:p>
        </p:txBody>
      </p:sp>
      <p:cxnSp>
        <p:nvCxnSpPr>
          <p:cNvPr id="1175" name="Conector de Seta Reta 1174">
            <a:extLst>
              <a:ext uri="{FF2B5EF4-FFF2-40B4-BE49-F238E27FC236}">
                <a16:creationId xmlns:a16="http://schemas.microsoft.com/office/drawing/2014/main" id="{1C317C67-5E17-CEBA-6191-9C66848BC75D}"/>
              </a:ext>
            </a:extLst>
          </p:cNvPr>
          <p:cNvCxnSpPr>
            <a:cxnSpLocks/>
            <a:stCxn id="1157" idx="3"/>
            <a:endCxn id="13" idx="1"/>
          </p:cNvCxnSpPr>
          <p:nvPr/>
        </p:nvCxnSpPr>
        <p:spPr>
          <a:xfrm flipV="1">
            <a:off x="9920312" y="1326385"/>
            <a:ext cx="827460" cy="99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50" y="50111"/>
            <a:ext cx="355672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938E69-D141-3195-5914-69DD816F714A}"/>
              </a:ext>
            </a:extLst>
          </p:cNvPr>
          <p:cNvSpPr txBox="1"/>
          <p:nvPr/>
        </p:nvSpPr>
        <p:spPr>
          <a:xfrm>
            <a:off x="5899055" y="2260538"/>
            <a:ext cx="1416283" cy="459700"/>
          </a:xfrm>
          <a:prstGeom prst="roundRect">
            <a:avLst>
              <a:gd name="adj" fmla="val 5718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700" dirty="0"/>
              <a:t>ANÁLISE EM PROCESSO:</a:t>
            </a:r>
          </a:p>
          <a:p>
            <a:pPr algn="l"/>
            <a:r>
              <a:rPr lang="pt-BR" sz="700" b="0" dirty="0"/>
              <a:t>QUEBRA DE ANÁLISES DENTRO DO MESMO LOTE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B15665-3C5B-4FB9-E2CC-DB410676139E}"/>
              </a:ext>
            </a:extLst>
          </p:cNvPr>
          <p:cNvSpPr txBox="1"/>
          <p:nvPr/>
        </p:nvSpPr>
        <p:spPr>
          <a:xfrm>
            <a:off x="4956023" y="4523778"/>
            <a:ext cx="1440406" cy="497384"/>
          </a:xfrm>
          <a:prstGeom prst="roundRect">
            <a:avLst>
              <a:gd name="adj" fmla="val 1252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ARMAZÉM DE </a:t>
            </a:r>
            <a:r>
              <a:rPr lang="pt-BR" sz="800" dirty="0">
                <a:solidFill>
                  <a:srgbClr val="FF0000"/>
                </a:solidFill>
              </a:rPr>
              <a:t>RECLASSIFICAÇÃO</a:t>
            </a:r>
            <a:r>
              <a:rPr lang="pt-BR" sz="800" dirty="0"/>
              <a:t> – AVISO AO PCP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3CF1F88-CADF-06FC-0019-41853C955C88}"/>
              </a:ext>
            </a:extLst>
          </p:cNvPr>
          <p:cNvSpPr txBox="1"/>
          <p:nvPr/>
        </p:nvSpPr>
        <p:spPr>
          <a:xfrm>
            <a:off x="2493618" y="5666570"/>
            <a:ext cx="1440406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ARMAZÉM DE DESCARTE / AVARIA (97)</a:t>
            </a: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D0449A7B-6375-EFB0-82CB-EBEF93FF2A29}"/>
              </a:ext>
            </a:extLst>
          </p:cNvPr>
          <p:cNvCxnSpPr>
            <a:cxnSpLocks/>
            <a:stCxn id="20" idx="0"/>
            <a:endCxn id="37" idx="2"/>
          </p:cNvCxnSpPr>
          <p:nvPr/>
        </p:nvCxnSpPr>
        <p:spPr>
          <a:xfrm rot="16200000" flipV="1">
            <a:off x="1943383" y="790935"/>
            <a:ext cx="2476652" cy="4989034"/>
          </a:xfrm>
          <a:prstGeom prst="bentConnector3">
            <a:avLst>
              <a:gd name="adj1" fmla="val 90647"/>
            </a:avLst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8ECC2D-C612-5B32-F923-93A6C84D8942}"/>
              </a:ext>
            </a:extLst>
          </p:cNvPr>
          <p:cNvCxnSpPr>
            <a:cxnSpLocks/>
          </p:cNvCxnSpPr>
          <p:nvPr/>
        </p:nvCxnSpPr>
        <p:spPr>
          <a:xfrm>
            <a:off x="5395382" y="1323971"/>
            <a:ext cx="540000" cy="273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508CF6-DAD4-59C2-1101-F67E5EC0ABD1}"/>
              </a:ext>
            </a:extLst>
          </p:cNvPr>
          <p:cNvSpPr txBox="1"/>
          <p:nvPr/>
        </p:nvSpPr>
        <p:spPr>
          <a:xfrm>
            <a:off x="5967727" y="1211290"/>
            <a:ext cx="1279863" cy="2308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/>
              <a:t>TIPO ANÁLISE</a:t>
            </a:r>
          </a:p>
        </p:txBody>
      </p: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24FA3DDA-E898-7FCD-02C6-AA84F08BBD24}"/>
              </a:ext>
            </a:extLst>
          </p:cNvPr>
          <p:cNvCxnSpPr>
            <a:cxnSpLocks/>
            <a:stCxn id="15" idx="3"/>
            <a:endCxn id="12" idx="2"/>
          </p:cNvCxnSpPr>
          <p:nvPr/>
        </p:nvCxnSpPr>
        <p:spPr>
          <a:xfrm flipV="1">
            <a:off x="7315338" y="1870936"/>
            <a:ext cx="838749" cy="619452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40768150-7C93-4B02-1289-50566AF0F9C7}"/>
              </a:ext>
            </a:extLst>
          </p:cNvPr>
          <p:cNvCxnSpPr>
            <a:cxnSpLocks/>
            <a:stCxn id="23" idx="1"/>
            <a:endCxn id="19" idx="3"/>
          </p:cNvCxnSpPr>
          <p:nvPr/>
        </p:nvCxnSpPr>
        <p:spPr>
          <a:xfrm rot="10800000" flipV="1">
            <a:off x="7981924" y="4774983"/>
            <a:ext cx="1067188" cy="954771"/>
          </a:xfrm>
          <a:prstGeom prst="bentConnector3">
            <a:avLst>
              <a:gd name="adj1" fmla="val 4371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de Seta Reta 1035">
            <a:extLst>
              <a:ext uri="{FF2B5EF4-FFF2-40B4-BE49-F238E27FC236}">
                <a16:creationId xmlns:a16="http://schemas.microsoft.com/office/drawing/2014/main" id="{96037F15-9984-CC69-878A-CF7AFB9997FC}"/>
              </a:ext>
            </a:extLst>
          </p:cNvPr>
          <p:cNvCxnSpPr>
            <a:cxnSpLocks/>
            <a:stCxn id="3" idx="1"/>
            <a:endCxn id="20" idx="3"/>
          </p:cNvCxnSpPr>
          <p:nvPr/>
        </p:nvCxnSpPr>
        <p:spPr>
          <a:xfrm flipH="1">
            <a:off x="6396429" y="4771554"/>
            <a:ext cx="680359" cy="9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1" name="Conector de Seta Reta 1040">
            <a:extLst>
              <a:ext uri="{FF2B5EF4-FFF2-40B4-BE49-F238E27FC236}">
                <a16:creationId xmlns:a16="http://schemas.microsoft.com/office/drawing/2014/main" id="{1FC68464-7B42-CC00-AA92-028CC56EAF6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476301" y="5729755"/>
            <a:ext cx="7087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45" name="Imagem 1044" descr="Ícone&#10;&#10;Descrição gerada automaticamente">
            <a:extLst>
              <a:ext uri="{FF2B5EF4-FFF2-40B4-BE49-F238E27FC236}">
                <a16:creationId xmlns:a16="http://schemas.microsoft.com/office/drawing/2014/main" id="{29612717-DEFD-01B1-89A9-E56C5D7FD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11" y="5720966"/>
            <a:ext cx="291692" cy="291692"/>
          </a:xfrm>
          <a:prstGeom prst="rect">
            <a:avLst/>
          </a:prstGeom>
        </p:spPr>
      </p:pic>
      <p:cxnSp>
        <p:nvCxnSpPr>
          <p:cNvPr id="1046" name="Conector de Seta Reta 1045">
            <a:extLst>
              <a:ext uri="{FF2B5EF4-FFF2-40B4-BE49-F238E27FC236}">
                <a16:creationId xmlns:a16="http://schemas.microsoft.com/office/drawing/2014/main" id="{9BC7BF22-D2D1-2838-730C-E66CED9EF167}"/>
              </a:ext>
            </a:extLst>
          </p:cNvPr>
          <p:cNvCxnSpPr>
            <a:cxnSpLocks/>
            <a:stCxn id="21" idx="1"/>
            <a:endCxn id="1045" idx="3"/>
          </p:cNvCxnSpPr>
          <p:nvPr/>
        </p:nvCxnSpPr>
        <p:spPr>
          <a:xfrm flipH="1" flipV="1">
            <a:off x="1930803" y="5866812"/>
            <a:ext cx="562815" cy="4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60" name="Imagem 1059" descr="Ícone&#10;&#10;Descrição gerada automaticamente">
            <a:extLst>
              <a:ext uri="{FF2B5EF4-FFF2-40B4-BE49-F238E27FC236}">
                <a16:creationId xmlns:a16="http://schemas.microsoft.com/office/drawing/2014/main" id="{99BAD0BA-17DB-5B28-C35C-19A528EE8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16" y="1173799"/>
            <a:ext cx="291914" cy="291914"/>
          </a:xfrm>
          <a:prstGeom prst="rect">
            <a:avLst/>
          </a:prstGeom>
        </p:spPr>
      </p:pic>
      <p:pic>
        <p:nvPicPr>
          <p:cNvPr id="1068" name="Imagem 1067" descr="Ícone&#10;&#10;Descrição gerada automaticamente com confiança baixa">
            <a:extLst>
              <a:ext uri="{FF2B5EF4-FFF2-40B4-BE49-F238E27FC236}">
                <a16:creationId xmlns:a16="http://schemas.microsoft.com/office/drawing/2014/main" id="{C6D32C22-84F7-8741-5B00-9DBE479DA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322" y="1662632"/>
            <a:ext cx="301014" cy="301014"/>
          </a:xfrm>
          <a:prstGeom prst="rect">
            <a:avLst/>
          </a:prstGeom>
        </p:spPr>
      </p:pic>
      <p:pic>
        <p:nvPicPr>
          <p:cNvPr id="1074" name="Imagem 1073" descr="Ícone&#10;&#10;Descrição gerada automaticamente">
            <a:extLst>
              <a:ext uri="{FF2B5EF4-FFF2-40B4-BE49-F238E27FC236}">
                <a16:creationId xmlns:a16="http://schemas.microsoft.com/office/drawing/2014/main" id="{5342767C-59E0-BB6B-652A-E43F85D13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72" y="1908445"/>
            <a:ext cx="291914" cy="291914"/>
          </a:xfrm>
          <a:prstGeom prst="rect">
            <a:avLst/>
          </a:prstGeom>
        </p:spPr>
      </p:pic>
      <p:pic>
        <p:nvPicPr>
          <p:cNvPr id="1075" name="Imagem 1074" descr="Ícone&#10;&#10;Descrição gerada automaticamente">
            <a:extLst>
              <a:ext uri="{FF2B5EF4-FFF2-40B4-BE49-F238E27FC236}">
                <a16:creationId xmlns:a16="http://schemas.microsoft.com/office/drawing/2014/main" id="{2DB1B846-6084-2DB8-4721-48E775911C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51" y="1859840"/>
            <a:ext cx="291914" cy="291914"/>
          </a:xfrm>
          <a:prstGeom prst="rect">
            <a:avLst/>
          </a:prstGeom>
        </p:spPr>
      </p:pic>
      <p:pic>
        <p:nvPicPr>
          <p:cNvPr id="1084" name="Imagem 1083" descr="Ícone&#10;&#10;Descrição gerada automaticamente">
            <a:extLst>
              <a:ext uri="{FF2B5EF4-FFF2-40B4-BE49-F238E27FC236}">
                <a16:creationId xmlns:a16="http://schemas.microsoft.com/office/drawing/2014/main" id="{B37E0A79-E237-FD67-EDD2-22701A6DE0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04" y="4755105"/>
            <a:ext cx="323795" cy="323795"/>
          </a:xfrm>
          <a:prstGeom prst="rect">
            <a:avLst/>
          </a:prstGeom>
        </p:spPr>
      </p:pic>
      <p:pic>
        <p:nvPicPr>
          <p:cNvPr id="1088" name="Imagem 1087" descr="Ícone&#10;&#10;Descrição gerada automaticamente">
            <a:extLst>
              <a:ext uri="{FF2B5EF4-FFF2-40B4-BE49-F238E27FC236}">
                <a16:creationId xmlns:a16="http://schemas.microsoft.com/office/drawing/2014/main" id="{A40B1DCC-86D8-A52A-F2EE-D8547D6B45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2" y="4784458"/>
            <a:ext cx="291914" cy="291914"/>
          </a:xfrm>
          <a:prstGeom prst="rect">
            <a:avLst/>
          </a:prstGeom>
        </p:spPr>
      </p:pic>
      <p:pic>
        <p:nvPicPr>
          <p:cNvPr id="1104" name="Imagem 1103" descr="Ícone&#10;&#10;Descrição gerada automaticamente">
            <a:extLst>
              <a:ext uri="{FF2B5EF4-FFF2-40B4-BE49-F238E27FC236}">
                <a16:creationId xmlns:a16="http://schemas.microsoft.com/office/drawing/2014/main" id="{9A8A1CBB-1524-4C24-4B0F-3349422979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25" y="5881612"/>
            <a:ext cx="291914" cy="291914"/>
          </a:xfrm>
          <a:prstGeom prst="rect">
            <a:avLst/>
          </a:prstGeom>
        </p:spPr>
      </p:pic>
      <p:grpSp>
        <p:nvGrpSpPr>
          <p:cNvPr id="1086" name="Agrupar 1085">
            <a:extLst>
              <a:ext uri="{FF2B5EF4-FFF2-40B4-BE49-F238E27FC236}">
                <a16:creationId xmlns:a16="http://schemas.microsoft.com/office/drawing/2014/main" id="{8BDDEBB1-617B-770B-B917-4F47B099FC99}"/>
              </a:ext>
            </a:extLst>
          </p:cNvPr>
          <p:cNvGrpSpPr/>
          <p:nvPr/>
        </p:nvGrpSpPr>
        <p:grpSpPr>
          <a:xfrm>
            <a:off x="6779564" y="5591255"/>
            <a:ext cx="1607850" cy="581215"/>
            <a:chOff x="6856731" y="5591255"/>
            <a:chExt cx="1607850" cy="581215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4A2A104-33F1-BBAE-690F-9CC89CEEA8CA}"/>
                </a:ext>
              </a:extLst>
            </p:cNvPr>
            <p:cNvSpPr txBox="1"/>
            <p:nvPr/>
          </p:nvSpPr>
          <p:spPr>
            <a:xfrm>
              <a:off x="7262221" y="5591255"/>
              <a:ext cx="796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>
                      <a:lumMod val="75000"/>
                    </a:schemeClr>
                  </a:solidFill>
                </a:rPr>
                <a:t>REPROVA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3F4C8F6-0AA3-AB4C-C013-D07E279CAB57}"/>
                </a:ext>
              </a:extLst>
            </p:cNvPr>
            <p:cNvSpPr txBox="1"/>
            <p:nvPr/>
          </p:nvSpPr>
          <p:spPr>
            <a:xfrm>
              <a:off x="6856731" y="5831951"/>
              <a:ext cx="1607850" cy="340519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sz="700" b="0" dirty="0"/>
                <a:t>Indica que o produto não pode ser retrabalhado</a:t>
              </a:r>
            </a:p>
          </p:txBody>
        </p:sp>
      </p:grpSp>
      <p:grpSp>
        <p:nvGrpSpPr>
          <p:cNvPr id="1087" name="Agrupar 1086">
            <a:extLst>
              <a:ext uri="{FF2B5EF4-FFF2-40B4-BE49-F238E27FC236}">
                <a16:creationId xmlns:a16="http://schemas.microsoft.com/office/drawing/2014/main" id="{C2862DBF-006A-2DBD-A1EC-D086826F7895}"/>
              </a:ext>
            </a:extLst>
          </p:cNvPr>
          <p:cNvGrpSpPr/>
          <p:nvPr/>
        </p:nvGrpSpPr>
        <p:grpSpPr>
          <a:xfrm>
            <a:off x="6779564" y="4556110"/>
            <a:ext cx="1607850" cy="841054"/>
            <a:chOff x="6733196" y="4556110"/>
            <a:chExt cx="1607850" cy="841054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A2A2F28-E9C2-F4F6-AE2A-F1BE05F1834F}"/>
                </a:ext>
              </a:extLst>
            </p:cNvPr>
            <p:cNvSpPr txBox="1"/>
            <p:nvPr/>
          </p:nvSpPr>
          <p:spPr>
            <a:xfrm>
              <a:off x="7030420" y="4556110"/>
              <a:ext cx="1013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 dirty="0">
                  <a:solidFill>
                    <a:schemeClr val="accent2">
                      <a:lumMod val="75000"/>
                    </a:schemeClr>
                  </a:solidFill>
                </a:rPr>
                <a:t>RETRABALHO</a:t>
              </a:r>
            </a:p>
            <a:p>
              <a:pPr algn="ctr"/>
              <a:r>
                <a:rPr lang="pt-BR" sz="1050" b="1" dirty="0">
                  <a:solidFill>
                    <a:schemeClr val="accent2">
                      <a:lumMod val="75000"/>
                    </a:schemeClr>
                  </a:solidFill>
                </a:rPr>
                <a:t>EM OUTRA OP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9D43E78-C1A2-2B31-766D-386CC855085A}"/>
                </a:ext>
              </a:extLst>
            </p:cNvPr>
            <p:cNvSpPr txBox="1"/>
            <p:nvPr/>
          </p:nvSpPr>
          <p:spPr>
            <a:xfrm>
              <a:off x="6733196" y="4937464"/>
              <a:ext cx="1607850" cy="45970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700" b="0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Formalização no sistema que o produto será retrabalhado em uma próxima OP</a:t>
              </a:r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71E528C-C33E-EA54-3976-274B3803EF43}"/>
              </a:ext>
            </a:extLst>
          </p:cNvPr>
          <p:cNvSpPr txBox="1"/>
          <p:nvPr/>
        </p:nvSpPr>
        <p:spPr>
          <a:xfrm rot="16200000">
            <a:off x="9070055" y="3290500"/>
            <a:ext cx="92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2">
                    <a:lumMod val="75000"/>
                  </a:schemeClr>
                </a:solidFill>
              </a:rPr>
              <a:t>SEGREGAR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982BE2C-5FE4-1492-6D2F-9CEA48588491}"/>
              </a:ext>
            </a:extLst>
          </p:cNvPr>
          <p:cNvSpPr txBox="1"/>
          <p:nvPr/>
        </p:nvSpPr>
        <p:spPr>
          <a:xfrm>
            <a:off x="9049112" y="4485543"/>
            <a:ext cx="1204982" cy="57888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700" dirty="0">
                <a:solidFill>
                  <a:srgbClr val="FF0000"/>
                </a:solidFill>
              </a:rPr>
              <a:t>PRODUTO PARADO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b="0" dirty="0"/>
          </a:p>
          <a:p>
            <a:r>
              <a:rPr lang="pt-BR" sz="700" b="0" dirty="0"/>
              <a:t>AGUARDANDO ANÁLISE CAUSA RAIZ</a:t>
            </a:r>
          </a:p>
        </p:txBody>
      </p:sp>
      <p:graphicFrame>
        <p:nvGraphicFramePr>
          <p:cNvPr id="57" name="Tabela 57">
            <a:extLst>
              <a:ext uri="{FF2B5EF4-FFF2-40B4-BE49-F238E27FC236}">
                <a16:creationId xmlns:a16="http://schemas.microsoft.com/office/drawing/2014/main" id="{317BAE8C-9625-6416-6F1D-92FB96FA2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79469"/>
              </p:ext>
            </p:extLst>
          </p:nvPr>
        </p:nvGraphicFramePr>
        <p:xfrm>
          <a:off x="232460" y="2758262"/>
          <a:ext cx="4994101" cy="794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777">
                  <a:extLst>
                    <a:ext uri="{9D8B030D-6E8A-4147-A177-3AD203B41FA5}">
                      <a16:colId xmlns:a16="http://schemas.microsoft.com/office/drawing/2014/main" val="1293704093"/>
                    </a:ext>
                  </a:extLst>
                </a:gridCol>
                <a:gridCol w="493341">
                  <a:extLst>
                    <a:ext uri="{9D8B030D-6E8A-4147-A177-3AD203B41FA5}">
                      <a16:colId xmlns:a16="http://schemas.microsoft.com/office/drawing/2014/main" val="3559272425"/>
                    </a:ext>
                  </a:extLst>
                </a:gridCol>
                <a:gridCol w="744935">
                  <a:extLst>
                    <a:ext uri="{9D8B030D-6E8A-4147-A177-3AD203B41FA5}">
                      <a16:colId xmlns:a16="http://schemas.microsoft.com/office/drawing/2014/main" val="445165128"/>
                    </a:ext>
                  </a:extLst>
                </a:gridCol>
                <a:gridCol w="731198">
                  <a:extLst>
                    <a:ext uri="{9D8B030D-6E8A-4147-A177-3AD203B41FA5}">
                      <a16:colId xmlns:a16="http://schemas.microsoft.com/office/drawing/2014/main" val="613647613"/>
                    </a:ext>
                  </a:extLst>
                </a:gridCol>
                <a:gridCol w="731198">
                  <a:extLst>
                    <a:ext uri="{9D8B030D-6E8A-4147-A177-3AD203B41FA5}">
                      <a16:colId xmlns:a16="http://schemas.microsoft.com/office/drawing/2014/main" val="3889334787"/>
                    </a:ext>
                  </a:extLst>
                </a:gridCol>
                <a:gridCol w="857826">
                  <a:extLst>
                    <a:ext uri="{9D8B030D-6E8A-4147-A177-3AD203B41FA5}">
                      <a16:colId xmlns:a16="http://schemas.microsoft.com/office/drawing/2014/main" val="3803808044"/>
                    </a:ext>
                  </a:extLst>
                </a:gridCol>
                <a:gridCol w="857826">
                  <a:extLst>
                    <a:ext uri="{9D8B030D-6E8A-4147-A177-3AD203B41FA5}">
                      <a16:colId xmlns:a16="http://schemas.microsoft.com/office/drawing/2014/main" val="283861406"/>
                    </a:ext>
                  </a:extLst>
                </a:gridCol>
              </a:tblGrid>
              <a:tr h="245707">
                <a:tc>
                  <a:txBody>
                    <a:bodyPr/>
                    <a:lstStyle/>
                    <a:p>
                      <a:r>
                        <a:rPr lang="pt-BR" sz="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QTDE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PRODUTO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BOTÕES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sz="800" dirty="0"/>
                        <a:t>BOTÕES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53938"/>
                  </a:ext>
                </a:extLst>
              </a:tr>
              <a:tr h="207972">
                <a:tc>
                  <a:txBody>
                    <a:bodyPr/>
                    <a:lstStyle/>
                    <a:p>
                      <a:r>
                        <a:rPr lang="pt-BR" sz="800" dirty="0"/>
                        <a:t>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GRAN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VISUALIZAR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REPROVA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RETRABALHO MESMA 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RETRABALHO OUTRA 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49082"/>
                  </a:ext>
                </a:extLst>
              </a:tr>
              <a:tr h="210637">
                <a:tc>
                  <a:txBody>
                    <a:bodyPr/>
                    <a:lstStyle/>
                    <a:p>
                      <a:r>
                        <a:rPr lang="pt-BR" sz="800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800" dirty="0"/>
                        <a:t>GRAN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29426"/>
                  </a:ext>
                </a:extLst>
              </a:tr>
            </a:tbl>
          </a:graphicData>
        </a:graphic>
      </p:graphicFrame>
      <p:cxnSp>
        <p:nvCxnSpPr>
          <p:cNvPr id="1027" name="Conector: Angulado 1026">
            <a:extLst>
              <a:ext uri="{FF2B5EF4-FFF2-40B4-BE49-F238E27FC236}">
                <a16:creationId xmlns:a16="http://schemas.microsoft.com/office/drawing/2014/main" id="{240DEB25-A8B0-9F1D-609C-3F81581D430E}"/>
              </a:ext>
            </a:extLst>
          </p:cNvPr>
          <p:cNvCxnSpPr>
            <a:cxnSpLocks/>
            <a:stCxn id="23" idx="1"/>
            <a:endCxn id="63" idx="3"/>
          </p:cNvCxnSpPr>
          <p:nvPr/>
        </p:nvCxnSpPr>
        <p:spPr>
          <a:xfrm rot="10800000">
            <a:off x="8093980" y="3821164"/>
            <a:ext cx="955133" cy="95382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Imagem 1041" descr="Ícone&#10;&#10;Descrição gerada automaticamente">
            <a:extLst>
              <a:ext uri="{FF2B5EF4-FFF2-40B4-BE49-F238E27FC236}">
                <a16:creationId xmlns:a16="http://schemas.microsoft.com/office/drawing/2014/main" id="{831D96B7-E04D-61E1-97B2-AB861AA20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04" y="4471855"/>
            <a:ext cx="291914" cy="291914"/>
          </a:xfrm>
          <a:prstGeom prst="rect">
            <a:avLst/>
          </a:prstGeom>
        </p:spPr>
      </p:pic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1E7E0F92-84EC-B6F4-F29F-543F87AE3B5F}"/>
              </a:ext>
            </a:extLst>
          </p:cNvPr>
          <p:cNvSpPr txBox="1"/>
          <p:nvPr/>
        </p:nvSpPr>
        <p:spPr>
          <a:xfrm>
            <a:off x="4421605" y="5504932"/>
            <a:ext cx="1990308" cy="735270"/>
          </a:xfrm>
          <a:prstGeom prst="roundRect">
            <a:avLst>
              <a:gd name="adj" fmla="val 7432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ALÇADA DE APROVAÇÃO:</a:t>
            </a:r>
          </a:p>
          <a:p>
            <a:r>
              <a:rPr lang="pt-BR" sz="800" b="0" dirty="0"/>
              <a:t>N1</a:t>
            </a:r>
          </a:p>
          <a:p>
            <a:r>
              <a:rPr lang="pt-BR" sz="800" b="0" dirty="0"/>
              <a:t>N2</a:t>
            </a:r>
          </a:p>
          <a:p>
            <a:r>
              <a:rPr lang="pt-BR" sz="800" b="0" dirty="0"/>
              <a:t>N3</a:t>
            </a:r>
          </a:p>
          <a:p>
            <a:r>
              <a:rPr lang="pt-BR" sz="800" b="0" dirty="0"/>
              <a:t>DEPENDENDO DO PRODUTO (CADASTRO)</a:t>
            </a:r>
          </a:p>
        </p:txBody>
      </p:sp>
      <p:pic>
        <p:nvPicPr>
          <p:cNvPr id="1043" name="Imagem 1042">
            <a:extLst>
              <a:ext uri="{FF2B5EF4-FFF2-40B4-BE49-F238E27FC236}">
                <a16:creationId xmlns:a16="http://schemas.microsoft.com/office/drawing/2014/main" id="{8B9B48FD-0311-8BE7-DE34-743C78174C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37" y="5523703"/>
            <a:ext cx="418033" cy="418033"/>
          </a:xfrm>
          <a:prstGeom prst="rect">
            <a:avLst/>
          </a:prstGeom>
        </p:spPr>
      </p:pic>
      <p:pic>
        <p:nvPicPr>
          <p:cNvPr id="1047" name="Imagem 1046" descr="Ícone&#10;&#10;Descrição gerada automaticamente com confiança baixa">
            <a:extLst>
              <a:ext uri="{FF2B5EF4-FFF2-40B4-BE49-F238E27FC236}">
                <a16:creationId xmlns:a16="http://schemas.microsoft.com/office/drawing/2014/main" id="{6E3AA078-D4F9-7AE1-33A6-7207812B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26" y="5639448"/>
            <a:ext cx="301014" cy="301014"/>
          </a:xfrm>
          <a:prstGeom prst="rect">
            <a:avLst/>
          </a:prstGeom>
        </p:spPr>
      </p:pic>
      <p:cxnSp>
        <p:nvCxnSpPr>
          <p:cNvPr id="1048" name="Conector de Seta Reta 1047">
            <a:extLst>
              <a:ext uri="{FF2B5EF4-FFF2-40B4-BE49-F238E27FC236}">
                <a16:creationId xmlns:a16="http://schemas.microsoft.com/office/drawing/2014/main" id="{5AD1F785-261D-4997-883D-18B9DDFFFC44}"/>
              </a:ext>
            </a:extLst>
          </p:cNvPr>
          <p:cNvCxnSpPr>
            <a:cxnSpLocks/>
            <a:stCxn id="1044" idx="1"/>
            <a:endCxn id="21" idx="3"/>
          </p:cNvCxnSpPr>
          <p:nvPr/>
        </p:nvCxnSpPr>
        <p:spPr>
          <a:xfrm flipH="1" flipV="1">
            <a:off x="3934024" y="5870882"/>
            <a:ext cx="487581" cy="168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9" name="Conector: Angulado 1048">
            <a:extLst>
              <a:ext uri="{FF2B5EF4-FFF2-40B4-BE49-F238E27FC236}">
                <a16:creationId xmlns:a16="http://schemas.microsoft.com/office/drawing/2014/main" id="{944618B7-5AD5-9017-0565-3E8E09EA47F3}"/>
              </a:ext>
            </a:extLst>
          </p:cNvPr>
          <p:cNvCxnSpPr>
            <a:cxnSpLocks/>
            <a:stCxn id="1044" idx="2"/>
            <a:endCxn id="13" idx="3"/>
          </p:cNvCxnSpPr>
          <p:nvPr/>
        </p:nvCxnSpPr>
        <p:spPr>
          <a:xfrm rot="5400000" flipH="1" flipV="1">
            <a:off x="5897901" y="845243"/>
            <a:ext cx="4913817" cy="5876102"/>
          </a:xfrm>
          <a:prstGeom prst="bentConnector4">
            <a:avLst>
              <a:gd name="adj1" fmla="val -4652"/>
              <a:gd name="adj2" fmla="val 11017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1" name="Imagem 1080" descr="Ícone&#10;&#10;Descrição gerada automaticamente">
            <a:extLst>
              <a:ext uri="{FF2B5EF4-FFF2-40B4-BE49-F238E27FC236}">
                <a16:creationId xmlns:a16="http://schemas.microsoft.com/office/drawing/2014/main" id="{B872E5F5-9F81-9D1E-909F-A1E391DBC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43" y="2192833"/>
            <a:ext cx="291914" cy="291914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E61D827-D38F-9246-B416-8A24C4D8F999}"/>
              </a:ext>
            </a:extLst>
          </p:cNvPr>
          <p:cNvCxnSpPr>
            <a:cxnSpLocks/>
            <a:stCxn id="31" idx="2"/>
            <a:endCxn id="15" idx="0"/>
          </p:cNvCxnSpPr>
          <p:nvPr/>
        </p:nvCxnSpPr>
        <p:spPr>
          <a:xfrm flipH="1">
            <a:off x="6607197" y="1442122"/>
            <a:ext cx="462" cy="818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45F45A5-2187-6342-60B4-7C0585391A70}"/>
              </a:ext>
            </a:extLst>
          </p:cNvPr>
          <p:cNvSpPr txBox="1"/>
          <p:nvPr/>
        </p:nvSpPr>
        <p:spPr>
          <a:xfrm>
            <a:off x="217053" y="1672555"/>
            <a:ext cx="940278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1" dirty="0">
                <a:solidFill>
                  <a:schemeClr val="tx1"/>
                </a:solidFill>
              </a:rPr>
              <a:t>ABERTURA DA OP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7DFDD46-8E92-6E96-F152-9F67BFE6535F}"/>
              </a:ext>
            </a:extLst>
          </p:cNvPr>
          <p:cNvSpPr txBox="1"/>
          <p:nvPr/>
        </p:nvSpPr>
        <p:spPr>
          <a:xfrm>
            <a:off x="1464774" y="1672555"/>
            <a:ext cx="1219201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b="1" dirty="0">
                <a:solidFill>
                  <a:sysClr val="windowText" lastClr="000000"/>
                </a:solidFill>
              </a:rPr>
              <a:t>CAPTURA DADOS DA PRODUÇÃO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6717123-CB41-CF34-D5DD-9EAE36800B29}"/>
              </a:ext>
            </a:extLst>
          </p:cNvPr>
          <p:cNvSpPr txBox="1"/>
          <p:nvPr/>
        </p:nvSpPr>
        <p:spPr>
          <a:xfrm>
            <a:off x="2874090" y="1672555"/>
            <a:ext cx="1219201" cy="3745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</a:lstStyle>
          <a:p>
            <a:r>
              <a:rPr lang="pt-BR" sz="800" dirty="0"/>
              <a:t>APONTAMENTO DA PRODUÇÃO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4C79B2E-C38F-68D2-1886-5DF4496D97D4}"/>
              </a:ext>
            </a:extLst>
          </p:cNvPr>
          <p:cNvSpPr txBox="1"/>
          <p:nvPr/>
        </p:nvSpPr>
        <p:spPr>
          <a:xfrm>
            <a:off x="4528365" y="1672555"/>
            <a:ext cx="1219201" cy="5278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GERA SALDO ARMAZÉM “CQ”</a:t>
            </a:r>
          </a:p>
          <a:p>
            <a:r>
              <a:rPr lang="pt-BR" sz="800" dirty="0">
                <a:solidFill>
                  <a:srgbClr val="FF0000"/>
                </a:solidFill>
              </a:rPr>
              <a:t>Saldo Indisponível</a:t>
            </a:r>
          </a:p>
        </p:txBody>
      </p:sp>
      <p:pic>
        <p:nvPicPr>
          <p:cNvPr id="43" name="Imagem 42" descr="Ícone&#10;&#10;Descrição gerada automaticamente com confiança baixa">
            <a:extLst>
              <a:ext uri="{FF2B5EF4-FFF2-40B4-BE49-F238E27FC236}">
                <a16:creationId xmlns:a16="http://schemas.microsoft.com/office/drawing/2014/main" id="{F1362E49-1550-4E1D-445B-AA5108DFF3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4" y="1821978"/>
            <a:ext cx="301014" cy="301014"/>
          </a:xfrm>
          <a:prstGeom prst="rect">
            <a:avLst/>
          </a:prstGeom>
        </p:spPr>
      </p:pic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0345243D-C1CB-F84B-E075-34B4E7147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29" y="1806281"/>
            <a:ext cx="291914" cy="291914"/>
          </a:xfrm>
          <a:prstGeom prst="rect">
            <a:avLst/>
          </a:prstGeom>
        </p:spPr>
      </p:pic>
      <p:pic>
        <p:nvPicPr>
          <p:cNvPr id="45" name="Imagem 44" descr="Ícone&#10;&#10;Descrição gerada automaticamente com confiança baixa">
            <a:extLst>
              <a:ext uri="{FF2B5EF4-FFF2-40B4-BE49-F238E27FC236}">
                <a16:creationId xmlns:a16="http://schemas.microsoft.com/office/drawing/2014/main" id="{C9F80138-9CC2-7EE8-B2F0-70A79C94E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91" y="1811938"/>
            <a:ext cx="301014" cy="301014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648E022B-98A4-46FB-C648-EE231A0FE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28" y="1660324"/>
            <a:ext cx="291914" cy="291914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B2FBC39-DC4C-E45B-7F64-F066C9D6D4ED}"/>
              </a:ext>
            </a:extLst>
          </p:cNvPr>
          <p:cNvSpPr/>
          <p:nvPr/>
        </p:nvSpPr>
        <p:spPr>
          <a:xfrm>
            <a:off x="6177220" y="2731883"/>
            <a:ext cx="922788" cy="407178"/>
          </a:xfrm>
          <a:prstGeom prst="roundRect">
            <a:avLst>
              <a:gd name="adj" fmla="val 7160"/>
            </a:avLst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ANÁLISES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1 LOTE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551583F1-89ED-0D91-8126-851A62B31D11}"/>
              </a:ext>
            </a:extLst>
          </p:cNvPr>
          <p:cNvSpPr/>
          <p:nvPr/>
        </p:nvSpPr>
        <p:spPr>
          <a:xfrm>
            <a:off x="6177220" y="3100627"/>
            <a:ext cx="922788" cy="291914"/>
          </a:xfrm>
          <a:prstGeom prst="roundRect">
            <a:avLst>
              <a:gd name="adj" fmla="val 3357"/>
            </a:avLst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 + CHECKLIST</a:t>
            </a:r>
          </a:p>
        </p:txBody>
      </p:sp>
      <p:grpSp>
        <p:nvGrpSpPr>
          <p:cNvPr id="1089" name="Agrupar 1088">
            <a:extLst>
              <a:ext uri="{FF2B5EF4-FFF2-40B4-BE49-F238E27FC236}">
                <a16:creationId xmlns:a16="http://schemas.microsoft.com/office/drawing/2014/main" id="{A14E255C-B83A-1975-A20A-5DE4E485BE7C}"/>
              </a:ext>
            </a:extLst>
          </p:cNvPr>
          <p:cNvGrpSpPr/>
          <p:nvPr/>
        </p:nvGrpSpPr>
        <p:grpSpPr>
          <a:xfrm>
            <a:off x="6775954" y="3605719"/>
            <a:ext cx="1615071" cy="845916"/>
            <a:chOff x="6702398" y="3605719"/>
            <a:chExt cx="1615071" cy="845916"/>
          </a:xfrm>
        </p:grpSpPr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522C904F-C7E1-E4D1-B17A-F935B0B99DE0}"/>
                </a:ext>
              </a:extLst>
            </p:cNvPr>
            <p:cNvSpPr txBox="1"/>
            <p:nvPr/>
          </p:nvSpPr>
          <p:spPr>
            <a:xfrm>
              <a:off x="6999444" y="3605719"/>
              <a:ext cx="10209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 b="1" dirty="0">
                  <a:solidFill>
                    <a:schemeClr val="accent2">
                      <a:lumMod val="75000"/>
                    </a:schemeClr>
                  </a:solidFill>
                </a:rPr>
                <a:t>RETRABALHO</a:t>
              </a:r>
            </a:p>
            <a:p>
              <a:pPr algn="ctr"/>
              <a:r>
                <a:rPr lang="pt-BR" sz="1050" b="1" dirty="0">
                  <a:solidFill>
                    <a:schemeClr val="accent2">
                      <a:lumMod val="75000"/>
                    </a:schemeClr>
                  </a:solidFill>
                </a:rPr>
                <a:t>NA MESMA OP</a:t>
              </a:r>
            </a:p>
          </p:txBody>
        </p:sp>
        <p:sp>
          <p:nvSpPr>
            <p:cNvPr id="1052" name="CaixaDeTexto 1051">
              <a:extLst>
                <a:ext uri="{FF2B5EF4-FFF2-40B4-BE49-F238E27FC236}">
                  <a16:creationId xmlns:a16="http://schemas.microsoft.com/office/drawing/2014/main" id="{67971E30-5FC4-AD31-0AD9-1D5B5E81E9F0}"/>
                </a:ext>
              </a:extLst>
            </p:cNvPr>
            <p:cNvSpPr txBox="1"/>
            <p:nvPr/>
          </p:nvSpPr>
          <p:spPr>
            <a:xfrm>
              <a:off x="6702398" y="3991935"/>
              <a:ext cx="1615071" cy="45970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sz="700" b="0" dirty="0"/>
                <a:t>Formalização no sistema que o produto será retrabalhado dentro da mesma OP</a:t>
              </a:r>
            </a:p>
          </p:txBody>
        </p:sp>
      </p:grpSp>
      <p:cxnSp>
        <p:nvCxnSpPr>
          <p:cNvPr id="1079" name="Conector de Seta Reta 1078">
            <a:extLst>
              <a:ext uri="{FF2B5EF4-FFF2-40B4-BE49-F238E27FC236}">
                <a16:creationId xmlns:a16="http://schemas.microsoft.com/office/drawing/2014/main" id="{A6ACA0DF-8514-BC4B-7DAA-3996E3CB8498}"/>
              </a:ext>
            </a:extLst>
          </p:cNvPr>
          <p:cNvCxnSpPr>
            <a:stCxn id="1173" idx="2"/>
            <a:endCxn id="23" idx="0"/>
          </p:cNvCxnSpPr>
          <p:nvPr/>
        </p:nvCxnSpPr>
        <p:spPr>
          <a:xfrm>
            <a:off x="9613946" y="2147938"/>
            <a:ext cx="37657" cy="23376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Conector de Seta Reta 1098">
            <a:extLst>
              <a:ext uri="{FF2B5EF4-FFF2-40B4-BE49-F238E27FC236}">
                <a16:creationId xmlns:a16="http://schemas.microsoft.com/office/drawing/2014/main" id="{3A17151A-55B0-B419-975C-80146B2B4C94}"/>
              </a:ext>
            </a:extLst>
          </p:cNvPr>
          <p:cNvCxnSpPr>
            <a:stCxn id="23" idx="1"/>
            <a:endCxn id="3" idx="3"/>
          </p:cNvCxnSpPr>
          <p:nvPr/>
        </p:nvCxnSpPr>
        <p:spPr>
          <a:xfrm flipH="1" flipV="1">
            <a:off x="8090190" y="4771554"/>
            <a:ext cx="958922" cy="34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CaixaDeTexto 1119">
            <a:extLst>
              <a:ext uri="{FF2B5EF4-FFF2-40B4-BE49-F238E27FC236}">
                <a16:creationId xmlns:a16="http://schemas.microsoft.com/office/drawing/2014/main" id="{A24C9C34-FCB2-DA95-374D-3BED64152C34}"/>
              </a:ext>
            </a:extLst>
          </p:cNvPr>
          <p:cNvSpPr txBox="1"/>
          <p:nvPr/>
        </p:nvSpPr>
        <p:spPr>
          <a:xfrm>
            <a:off x="327510" y="2486271"/>
            <a:ext cx="4757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2"/>
                </a:solidFill>
              </a:rPr>
              <a:t>TELA DE PRODUTOS SEGREGADOS</a:t>
            </a:r>
          </a:p>
        </p:txBody>
      </p:sp>
      <p:cxnSp>
        <p:nvCxnSpPr>
          <p:cNvPr id="1124" name="Conector: Angulado 1123">
            <a:extLst>
              <a:ext uri="{FF2B5EF4-FFF2-40B4-BE49-F238E27FC236}">
                <a16:creationId xmlns:a16="http://schemas.microsoft.com/office/drawing/2014/main" id="{F26D5632-33B1-9984-1D39-D048ED9D932F}"/>
              </a:ext>
            </a:extLst>
          </p:cNvPr>
          <p:cNvCxnSpPr>
            <a:endCxn id="57" idx="2"/>
          </p:cNvCxnSpPr>
          <p:nvPr/>
        </p:nvCxnSpPr>
        <p:spPr>
          <a:xfrm rot="10800000">
            <a:off x="2729511" y="3552610"/>
            <a:ext cx="3835109" cy="483997"/>
          </a:xfrm>
          <a:prstGeom prst="bentConnector2">
            <a:avLst/>
          </a:pr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8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Retângulo: Cantos Arredondados 1060">
            <a:extLst>
              <a:ext uri="{FF2B5EF4-FFF2-40B4-BE49-F238E27FC236}">
                <a16:creationId xmlns:a16="http://schemas.microsoft.com/office/drawing/2014/main" id="{93F932B1-11B7-5B43-515F-93BD1FBF9BD7}"/>
              </a:ext>
            </a:extLst>
          </p:cNvPr>
          <p:cNvSpPr/>
          <p:nvPr/>
        </p:nvSpPr>
        <p:spPr>
          <a:xfrm>
            <a:off x="7319004" y="993592"/>
            <a:ext cx="1037275" cy="346843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Com base no cadastro da janela de apontamento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B7CE0-9E3A-A088-13D7-F5EF0BD2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1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B658A7-0E17-6816-0F13-43380E564A4C}"/>
              </a:ext>
            </a:extLst>
          </p:cNvPr>
          <p:cNvSpPr txBox="1"/>
          <p:nvPr/>
        </p:nvSpPr>
        <p:spPr>
          <a:xfrm>
            <a:off x="210096" y="1565373"/>
            <a:ext cx="940278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</a:rPr>
              <a:t>Abertura da 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078709-B752-489B-AD51-EBC6BA0B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27" y="1020284"/>
            <a:ext cx="703696" cy="7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09FCEA-2342-324F-3849-86DD0BCA471C}"/>
              </a:ext>
            </a:extLst>
          </p:cNvPr>
          <p:cNvSpPr txBox="1"/>
          <p:nvPr/>
        </p:nvSpPr>
        <p:spPr>
          <a:xfrm>
            <a:off x="1464774" y="1667797"/>
            <a:ext cx="1219201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b="1" dirty="0">
                <a:solidFill>
                  <a:sysClr val="windowText" lastClr="000000"/>
                </a:solidFill>
              </a:rPr>
              <a:t>Captura dados da produção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6E84F50-AA01-1EFD-A0CF-84EB31FA5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89" y="1020284"/>
            <a:ext cx="661202" cy="6612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3B855F0-FF44-CBB2-F40C-F13DD6AA4407}"/>
              </a:ext>
            </a:extLst>
          </p:cNvPr>
          <p:cNvSpPr txBox="1"/>
          <p:nvPr/>
        </p:nvSpPr>
        <p:spPr>
          <a:xfrm>
            <a:off x="2874090" y="1692718"/>
            <a:ext cx="1219201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</a:lstStyle>
          <a:p>
            <a:pPr algn="l"/>
            <a:r>
              <a:rPr lang="pt-BR" dirty="0"/>
              <a:t>Apontamento da produção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BE14BB-294D-9C67-8964-4B0CD1D1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279" y="1020284"/>
            <a:ext cx="545089" cy="5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D804CD5-03F9-28C5-9CF9-4BB74D1B082E}"/>
              </a:ext>
            </a:extLst>
          </p:cNvPr>
          <p:cNvSpPr txBox="1"/>
          <p:nvPr/>
        </p:nvSpPr>
        <p:spPr>
          <a:xfrm>
            <a:off x="4514223" y="1565373"/>
            <a:ext cx="1219201" cy="56185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dirty="0"/>
              <a:t>Gera saldo armazém “CQ”</a:t>
            </a:r>
          </a:p>
          <a:p>
            <a:pPr algn="l"/>
            <a:r>
              <a:rPr lang="pt-BR" dirty="0">
                <a:solidFill>
                  <a:srgbClr val="FF0000"/>
                </a:solidFill>
              </a:rPr>
              <a:t>Saldo Indisponível</a:t>
            </a:r>
          </a:p>
        </p:txBody>
      </p:sp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692A9C6-B05A-E3E5-92BF-8A4ABE9C1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60" y="1095785"/>
            <a:ext cx="661202" cy="66120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0403DC-75EF-A0E8-0433-3CC294A3A193}"/>
              </a:ext>
            </a:extLst>
          </p:cNvPr>
          <p:cNvSpPr txBox="1"/>
          <p:nvPr/>
        </p:nvSpPr>
        <p:spPr>
          <a:xfrm>
            <a:off x="8173661" y="1716463"/>
            <a:ext cx="1219201" cy="25538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Análise Qualidade</a:t>
            </a:r>
          </a:p>
        </p:txBody>
      </p:sp>
      <p:grpSp>
        <p:nvGrpSpPr>
          <p:cNvPr id="1114" name="Agrupar 1113">
            <a:extLst>
              <a:ext uri="{FF2B5EF4-FFF2-40B4-BE49-F238E27FC236}">
                <a16:creationId xmlns:a16="http://schemas.microsoft.com/office/drawing/2014/main" id="{F1DDDE75-C7AA-0424-2BD5-D87849123E19}"/>
              </a:ext>
            </a:extLst>
          </p:cNvPr>
          <p:cNvGrpSpPr/>
          <p:nvPr/>
        </p:nvGrpSpPr>
        <p:grpSpPr>
          <a:xfrm>
            <a:off x="10737887" y="1053840"/>
            <a:ext cx="1348095" cy="1106945"/>
            <a:chOff x="5555429" y="814769"/>
            <a:chExt cx="1348095" cy="110694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AC7A1D7-F24C-4630-2103-121E409D6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485" y="81476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7E2B787-988B-ED7C-4129-A712A4A3D906}"/>
                </a:ext>
              </a:extLst>
            </p:cNvPr>
            <p:cNvSpPr txBox="1"/>
            <p:nvPr/>
          </p:nvSpPr>
          <p:spPr>
            <a:xfrm>
              <a:off x="5555429" y="1359858"/>
              <a:ext cx="1348095" cy="561856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Transfere Saldo Armazém Venda (01)</a:t>
              </a:r>
            </a:p>
            <a:p>
              <a:r>
                <a:rPr lang="pt-BR" dirty="0">
                  <a:solidFill>
                    <a:srgbClr val="00B050"/>
                  </a:solidFill>
                </a:rPr>
                <a:t>Saldo Disponível</a:t>
              </a:r>
            </a:p>
          </p:txBody>
        </p:sp>
      </p:grpSp>
      <p:sp>
        <p:nvSpPr>
          <p:cNvPr id="1131" name="Seta: para a Direita 1130">
            <a:extLst>
              <a:ext uri="{FF2B5EF4-FFF2-40B4-BE49-F238E27FC236}">
                <a16:creationId xmlns:a16="http://schemas.microsoft.com/office/drawing/2014/main" id="{0BDB1AF0-805A-606E-9D6B-F388B929EC78}"/>
              </a:ext>
            </a:extLst>
          </p:cNvPr>
          <p:cNvSpPr/>
          <p:nvPr/>
        </p:nvSpPr>
        <p:spPr>
          <a:xfrm>
            <a:off x="158910" y="493835"/>
            <a:ext cx="11927072" cy="39882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ANÁLISE DA QUALIDADE – FLUXO DE ANÁLISE PRODUTO ACABADO</a:t>
            </a:r>
          </a:p>
        </p:txBody>
      </p:sp>
      <p:cxnSp>
        <p:nvCxnSpPr>
          <p:cNvPr id="1134" name="Conector de Seta Reta 1133">
            <a:extLst>
              <a:ext uri="{FF2B5EF4-FFF2-40B4-BE49-F238E27FC236}">
                <a16:creationId xmlns:a16="http://schemas.microsoft.com/office/drawing/2014/main" id="{2F7372C6-8DEE-50FC-FC96-9ECB28DAE317}"/>
              </a:ext>
            </a:extLst>
          </p:cNvPr>
          <p:cNvCxnSpPr>
            <a:cxnSpLocks/>
          </p:cNvCxnSpPr>
          <p:nvPr/>
        </p:nvCxnSpPr>
        <p:spPr>
          <a:xfrm>
            <a:off x="997759" y="1323971"/>
            <a:ext cx="64591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5" name="Conector de Seta Reta 1134">
            <a:extLst>
              <a:ext uri="{FF2B5EF4-FFF2-40B4-BE49-F238E27FC236}">
                <a16:creationId xmlns:a16="http://schemas.microsoft.com/office/drawing/2014/main" id="{6FB976F5-5AE4-70EF-D64E-ED31150951FD}"/>
              </a:ext>
            </a:extLst>
          </p:cNvPr>
          <p:cNvCxnSpPr>
            <a:cxnSpLocks/>
          </p:cNvCxnSpPr>
          <p:nvPr/>
        </p:nvCxnSpPr>
        <p:spPr>
          <a:xfrm>
            <a:off x="2426223" y="1323971"/>
            <a:ext cx="5757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6" name="Conector de Seta Reta 1135">
            <a:extLst>
              <a:ext uri="{FF2B5EF4-FFF2-40B4-BE49-F238E27FC236}">
                <a16:creationId xmlns:a16="http://schemas.microsoft.com/office/drawing/2014/main" id="{D9430510-5897-19E0-8E83-3B93E3729396}"/>
              </a:ext>
            </a:extLst>
          </p:cNvPr>
          <p:cNvCxnSpPr>
            <a:cxnSpLocks/>
          </p:cNvCxnSpPr>
          <p:nvPr/>
        </p:nvCxnSpPr>
        <p:spPr>
          <a:xfrm>
            <a:off x="3928870" y="1323971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5" name="CaixaDeTexto 1144">
            <a:extLst>
              <a:ext uri="{FF2B5EF4-FFF2-40B4-BE49-F238E27FC236}">
                <a16:creationId xmlns:a16="http://schemas.microsoft.com/office/drawing/2014/main" id="{B7AD11DB-97C5-4AFD-FEF2-B7148D6DDE67}"/>
              </a:ext>
            </a:extLst>
          </p:cNvPr>
          <p:cNvSpPr txBox="1"/>
          <p:nvPr/>
        </p:nvSpPr>
        <p:spPr>
          <a:xfrm>
            <a:off x="10737887" y="2106368"/>
            <a:ext cx="1219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chemeClr val="accent2"/>
                </a:solidFill>
              </a:rPr>
              <a:t>Alimentar tabela de saldo por lote e de características</a:t>
            </a:r>
          </a:p>
        </p:txBody>
      </p:sp>
      <p:pic>
        <p:nvPicPr>
          <p:cNvPr id="1155" name="Imagem 1154">
            <a:extLst>
              <a:ext uri="{FF2B5EF4-FFF2-40B4-BE49-F238E27FC236}">
                <a16:creationId xmlns:a16="http://schemas.microsoft.com/office/drawing/2014/main" id="{B7E8D026-9D26-16E1-3F75-B2C17DA29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21" y="4245794"/>
            <a:ext cx="514565" cy="514565"/>
          </a:xfrm>
          <a:prstGeom prst="rect">
            <a:avLst/>
          </a:prstGeom>
        </p:spPr>
      </p:pic>
      <p:pic>
        <p:nvPicPr>
          <p:cNvPr id="1157" name="Imagem 1156" descr="Ícone&#10;&#10;Descrição gerada automaticamente com confiança média">
            <a:extLst>
              <a:ext uri="{FF2B5EF4-FFF2-40B4-BE49-F238E27FC236}">
                <a16:creationId xmlns:a16="http://schemas.microsoft.com/office/drawing/2014/main" id="{CA21312C-65F3-DCD1-5161-E221A1F4C7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936" y="1025843"/>
            <a:ext cx="621302" cy="621302"/>
          </a:xfrm>
          <a:prstGeom prst="rect">
            <a:avLst/>
          </a:prstGeom>
        </p:spPr>
      </p:pic>
      <p:cxnSp>
        <p:nvCxnSpPr>
          <p:cNvPr id="1164" name="Conector: Angulado 1163">
            <a:extLst>
              <a:ext uri="{FF2B5EF4-FFF2-40B4-BE49-F238E27FC236}">
                <a16:creationId xmlns:a16="http://schemas.microsoft.com/office/drawing/2014/main" id="{7D1FF122-99E3-459B-15AC-4E69EEC537EF}"/>
              </a:ext>
            </a:extLst>
          </p:cNvPr>
          <p:cNvCxnSpPr>
            <a:cxnSpLocks/>
            <a:stCxn id="1173" idx="2"/>
            <a:endCxn id="1155" idx="3"/>
          </p:cNvCxnSpPr>
          <p:nvPr/>
        </p:nvCxnSpPr>
        <p:spPr>
          <a:xfrm rot="5400000">
            <a:off x="8909861" y="3322354"/>
            <a:ext cx="2092649" cy="26879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Conector de Seta Reta 1169">
            <a:extLst>
              <a:ext uri="{FF2B5EF4-FFF2-40B4-BE49-F238E27FC236}">
                <a16:creationId xmlns:a16="http://schemas.microsoft.com/office/drawing/2014/main" id="{1E224976-5E00-D2C4-4254-F752CD714EC2}"/>
              </a:ext>
            </a:extLst>
          </p:cNvPr>
          <p:cNvCxnSpPr>
            <a:cxnSpLocks/>
          </p:cNvCxnSpPr>
          <p:nvPr/>
        </p:nvCxnSpPr>
        <p:spPr>
          <a:xfrm>
            <a:off x="9218344" y="1399472"/>
            <a:ext cx="51598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3" name="CaixaDeTexto 1172">
            <a:extLst>
              <a:ext uri="{FF2B5EF4-FFF2-40B4-BE49-F238E27FC236}">
                <a16:creationId xmlns:a16="http://schemas.microsoft.com/office/drawing/2014/main" id="{C54F0ED2-3A01-6C52-D299-83D7095B0AE9}"/>
              </a:ext>
            </a:extLst>
          </p:cNvPr>
          <p:cNvSpPr txBox="1"/>
          <p:nvPr/>
        </p:nvSpPr>
        <p:spPr>
          <a:xfrm>
            <a:off x="9584671" y="1695339"/>
            <a:ext cx="1011824" cy="715089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b="1" dirty="0">
                <a:solidFill>
                  <a:sysClr val="windowText" lastClr="000000"/>
                </a:solidFill>
              </a:rPr>
              <a:t>Produto ok?</a:t>
            </a:r>
          </a:p>
          <a:p>
            <a:r>
              <a:rPr lang="pt-BR" dirty="0">
                <a:solidFill>
                  <a:sysClr val="windowText" lastClr="000000"/>
                </a:solidFill>
              </a:rPr>
              <a:t>Dentro das características Min e Max</a:t>
            </a:r>
          </a:p>
        </p:txBody>
      </p:sp>
      <p:cxnSp>
        <p:nvCxnSpPr>
          <p:cNvPr id="1175" name="Conector de Seta Reta 1174">
            <a:extLst>
              <a:ext uri="{FF2B5EF4-FFF2-40B4-BE49-F238E27FC236}">
                <a16:creationId xmlns:a16="http://schemas.microsoft.com/office/drawing/2014/main" id="{1C317C67-5E17-CEBA-6191-9C66848BC75D}"/>
              </a:ext>
            </a:extLst>
          </p:cNvPr>
          <p:cNvCxnSpPr>
            <a:cxnSpLocks/>
            <a:stCxn id="1157" idx="3"/>
            <a:endCxn id="13" idx="1"/>
          </p:cNvCxnSpPr>
          <p:nvPr/>
        </p:nvCxnSpPr>
        <p:spPr>
          <a:xfrm flipV="1">
            <a:off x="10380238" y="1326385"/>
            <a:ext cx="694705" cy="101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50" y="50111"/>
            <a:ext cx="355672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594037-FFC6-1F10-A766-13E1CED873FB}"/>
              </a:ext>
            </a:extLst>
          </p:cNvPr>
          <p:cNvSpPr txBox="1"/>
          <p:nvPr/>
        </p:nvSpPr>
        <p:spPr>
          <a:xfrm>
            <a:off x="6155071" y="2434952"/>
            <a:ext cx="1610289" cy="57888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sz="700" dirty="0"/>
              <a:t>ANÁLISE NO FINAL  DO APONTAMENTO:</a:t>
            </a:r>
          </a:p>
          <a:p>
            <a:pPr algn="l"/>
            <a:r>
              <a:rPr lang="pt-BR" sz="700" b="0" dirty="0"/>
              <a:t>ANÁLISE DA QUALIDADE SOMENTE NO APONTAMENTO FINAL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F297D15-89D4-5A8D-43C8-BA186B411156}"/>
              </a:ext>
            </a:extLst>
          </p:cNvPr>
          <p:cNvSpPr txBox="1"/>
          <p:nvPr/>
        </p:nvSpPr>
        <p:spPr>
          <a:xfrm>
            <a:off x="8864468" y="4781390"/>
            <a:ext cx="1440406" cy="895112"/>
          </a:xfrm>
          <a:prstGeom prst="roundRect">
            <a:avLst>
              <a:gd name="adj" fmla="val 7432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ALÇADA DE APROVAÇÃO:</a:t>
            </a:r>
          </a:p>
          <a:p>
            <a:r>
              <a:rPr lang="pt-BR" sz="800" b="0" dirty="0"/>
              <a:t>N1</a:t>
            </a:r>
          </a:p>
          <a:p>
            <a:r>
              <a:rPr lang="pt-BR" sz="800" b="0" dirty="0"/>
              <a:t>N2</a:t>
            </a:r>
          </a:p>
          <a:p>
            <a:r>
              <a:rPr lang="pt-BR" sz="800" b="0" dirty="0"/>
              <a:t>N3</a:t>
            </a:r>
          </a:p>
          <a:p>
            <a:r>
              <a:rPr lang="pt-BR" sz="800" b="0" dirty="0"/>
              <a:t>DEPENDENDO DO PRODUTO (CADASTRO)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B15665-3C5B-4FB9-E2CC-DB410676139E}"/>
              </a:ext>
            </a:extLst>
          </p:cNvPr>
          <p:cNvSpPr txBox="1"/>
          <p:nvPr/>
        </p:nvSpPr>
        <p:spPr>
          <a:xfrm>
            <a:off x="3664117" y="4312480"/>
            <a:ext cx="1440406" cy="561856"/>
          </a:xfrm>
          <a:prstGeom prst="roundRect">
            <a:avLst>
              <a:gd name="adj" fmla="val 12529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ARMAZÉM DE RECLASSIFICAÇÃO – AVISO AO PCP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3CF1F88-CADF-06FC-0019-41853C955C88}"/>
              </a:ext>
            </a:extLst>
          </p:cNvPr>
          <p:cNvSpPr txBox="1"/>
          <p:nvPr/>
        </p:nvSpPr>
        <p:spPr>
          <a:xfrm>
            <a:off x="3727534" y="5780689"/>
            <a:ext cx="1440406" cy="40862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ARMAZÉM DE DESCARTE / AVARIA (97)</a:t>
            </a:r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D0449A7B-6375-EFB0-82CB-EBEF93FF2A29}"/>
              </a:ext>
            </a:extLst>
          </p:cNvPr>
          <p:cNvCxnSpPr>
            <a:cxnSpLocks/>
            <a:stCxn id="20" idx="1"/>
            <a:endCxn id="6" idx="2"/>
          </p:cNvCxnSpPr>
          <p:nvPr/>
        </p:nvCxnSpPr>
        <p:spPr>
          <a:xfrm rot="10800000">
            <a:off x="680235" y="1973996"/>
            <a:ext cx="2983882" cy="261941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6BD8C749-9171-044D-F0D6-B87874787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17" y="1971852"/>
            <a:ext cx="608112" cy="608112"/>
          </a:xfrm>
          <a:prstGeom prst="rect">
            <a:avLst/>
          </a:prstGeom>
        </p:spPr>
      </p:pic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2A8ECC2D-C612-5B32-F923-93A6C84D8942}"/>
              </a:ext>
            </a:extLst>
          </p:cNvPr>
          <p:cNvCxnSpPr>
            <a:cxnSpLocks/>
          </p:cNvCxnSpPr>
          <p:nvPr/>
        </p:nvCxnSpPr>
        <p:spPr>
          <a:xfrm>
            <a:off x="5437327" y="1323971"/>
            <a:ext cx="79535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508CF6-DAD4-59C2-1101-F67E5EC0ABD1}"/>
              </a:ext>
            </a:extLst>
          </p:cNvPr>
          <p:cNvSpPr txBox="1"/>
          <p:nvPr/>
        </p:nvSpPr>
        <p:spPr>
          <a:xfrm>
            <a:off x="6261342" y="1211290"/>
            <a:ext cx="1279863" cy="2308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/>
              <a:t>TIPO ANÁLISE</a:t>
            </a:r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F643E9DF-EB52-E5EC-A816-EF543EDAF11F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 rot="5400000">
            <a:off x="6636409" y="1706987"/>
            <a:ext cx="529730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92A182A7-F779-93F0-1E46-3A09DA1CF1C5}"/>
              </a:ext>
            </a:extLst>
          </p:cNvPr>
          <p:cNvCxnSpPr>
            <a:cxnSpLocks/>
            <a:stCxn id="16" idx="3"/>
            <a:endCxn id="12" idx="2"/>
          </p:cNvCxnSpPr>
          <p:nvPr/>
        </p:nvCxnSpPr>
        <p:spPr>
          <a:xfrm flipV="1">
            <a:off x="7765360" y="1971852"/>
            <a:ext cx="1017902" cy="752541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40768150-7C93-4B02-1289-50566AF0F9C7}"/>
              </a:ext>
            </a:extLst>
          </p:cNvPr>
          <p:cNvCxnSpPr>
            <a:cxnSpLocks/>
            <a:stCxn id="1155" idx="1"/>
            <a:endCxn id="19" idx="3"/>
          </p:cNvCxnSpPr>
          <p:nvPr/>
        </p:nvCxnSpPr>
        <p:spPr>
          <a:xfrm rot="10800000" flipV="1">
            <a:off x="6543613" y="4503076"/>
            <a:ext cx="2763609" cy="147627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id="{25C1D7A6-6E5F-EC3D-7122-05CD5086CD22}"/>
              </a:ext>
            </a:extLst>
          </p:cNvPr>
          <p:cNvCxnSpPr>
            <a:cxnSpLocks/>
            <a:stCxn id="1155" idx="1"/>
            <a:endCxn id="3" idx="3"/>
          </p:cNvCxnSpPr>
          <p:nvPr/>
        </p:nvCxnSpPr>
        <p:spPr>
          <a:xfrm rot="10800000" flipV="1">
            <a:off x="6875275" y="4503076"/>
            <a:ext cx="2431947" cy="93117"/>
          </a:xfrm>
          <a:prstGeom prst="bentConnector3">
            <a:avLst>
              <a:gd name="adj1" fmla="val 565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de Seta Reta 1035">
            <a:extLst>
              <a:ext uri="{FF2B5EF4-FFF2-40B4-BE49-F238E27FC236}">
                <a16:creationId xmlns:a16="http://schemas.microsoft.com/office/drawing/2014/main" id="{96037F15-9984-CC69-878A-CF7AFB9997FC}"/>
              </a:ext>
            </a:extLst>
          </p:cNvPr>
          <p:cNvCxnSpPr>
            <a:cxnSpLocks/>
            <a:stCxn id="3" idx="1"/>
            <a:endCxn id="20" idx="3"/>
          </p:cNvCxnSpPr>
          <p:nvPr/>
        </p:nvCxnSpPr>
        <p:spPr>
          <a:xfrm flipH="1" flipV="1">
            <a:off x="5104523" y="4593408"/>
            <a:ext cx="330345" cy="278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1" name="Conector de Seta Reta 1040">
            <a:extLst>
              <a:ext uri="{FF2B5EF4-FFF2-40B4-BE49-F238E27FC236}">
                <a16:creationId xmlns:a16="http://schemas.microsoft.com/office/drawing/2014/main" id="{1FC68464-7B42-CC00-AA92-028CC56EAF62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5167940" y="5979354"/>
            <a:ext cx="598590" cy="564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45" name="Imagem 1044" descr="Ícone&#10;&#10;Descrição gerada automaticamente">
            <a:extLst>
              <a:ext uri="{FF2B5EF4-FFF2-40B4-BE49-F238E27FC236}">
                <a16:creationId xmlns:a16="http://schemas.microsoft.com/office/drawing/2014/main" id="{29612717-DEFD-01B1-89A9-E56C5D7FD2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27" y="5835085"/>
            <a:ext cx="291692" cy="291692"/>
          </a:xfrm>
          <a:prstGeom prst="rect">
            <a:avLst/>
          </a:prstGeom>
        </p:spPr>
      </p:pic>
      <p:cxnSp>
        <p:nvCxnSpPr>
          <p:cNvPr id="1046" name="Conector de Seta Reta 1045">
            <a:extLst>
              <a:ext uri="{FF2B5EF4-FFF2-40B4-BE49-F238E27FC236}">
                <a16:creationId xmlns:a16="http://schemas.microsoft.com/office/drawing/2014/main" id="{9BC7BF22-D2D1-2838-730C-E66CED9EF167}"/>
              </a:ext>
            </a:extLst>
          </p:cNvPr>
          <p:cNvCxnSpPr>
            <a:cxnSpLocks/>
            <a:stCxn id="21" idx="1"/>
            <a:endCxn id="1045" idx="3"/>
          </p:cNvCxnSpPr>
          <p:nvPr/>
        </p:nvCxnSpPr>
        <p:spPr>
          <a:xfrm flipH="1" flipV="1">
            <a:off x="3164719" y="5980931"/>
            <a:ext cx="562815" cy="407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51" name="Imagem 1050" descr="Ícone&#10;&#10;Descrição gerada automaticamente com confiança baixa">
            <a:extLst>
              <a:ext uri="{FF2B5EF4-FFF2-40B4-BE49-F238E27FC236}">
                <a16:creationId xmlns:a16="http://schemas.microsoft.com/office/drawing/2014/main" id="{C027D7D0-F543-FE3F-8F2A-07E84693C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9" y="1700237"/>
            <a:ext cx="301014" cy="301014"/>
          </a:xfrm>
          <a:prstGeom prst="rect">
            <a:avLst/>
          </a:prstGeom>
        </p:spPr>
      </p:pic>
      <p:pic>
        <p:nvPicPr>
          <p:cNvPr id="1053" name="Imagem 1052" descr="Ícone&#10;&#10;Descrição gerada automaticamente">
            <a:extLst>
              <a:ext uri="{FF2B5EF4-FFF2-40B4-BE49-F238E27FC236}">
                <a16:creationId xmlns:a16="http://schemas.microsoft.com/office/drawing/2014/main" id="{AF7B9691-0802-4A41-B247-864BD58483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27" y="1784506"/>
            <a:ext cx="291914" cy="291914"/>
          </a:xfrm>
          <a:prstGeom prst="rect">
            <a:avLst/>
          </a:prstGeom>
        </p:spPr>
      </p:pic>
      <p:pic>
        <p:nvPicPr>
          <p:cNvPr id="1054" name="Imagem 1053" descr="Ícone&#10;&#10;Descrição gerada automaticamente com confiança baixa">
            <a:extLst>
              <a:ext uri="{FF2B5EF4-FFF2-40B4-BE49-F238E27FC236}">
                <a16:creationId xmlns:a16="http://schemas.microsoft.com/office/drawing/2014/main" id="{70A72B65-CF67-16E0-B50C-F9FA4CC588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68" y="1775406"/>
            <a:ext cx="301014" cy="301014"/>
          </a:xfrm>
          <a:prstGeom prst="rect">
            <a:avLst/>
          </a:prstGeom>
        </p:spPr>
      </p:pic>
      <p:pic>
        <p:nvPicPr>
          <p:cNvPr id="1055" name="Imagem 1054" descr="Ícone&#10;&#10;Descrição gerada automaticamente">
            <a:extLst>
              <a:ext uri="{FF2B5EF4-FFF2-40B4-BE49-F238E27FC236}">
                <a16:creationId xmlns:a16="http://schemas.microsoft.com/office/drawing/2014/main" id="{0828AF55-8F3C-6135-CE5D-EBC35CBB5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90" y="1869061"/>
            <a:ext cx="291914" cy="291914"/>
          </a:xfrm>
          <a:prstGeom prst="rect">
            <a:avLst/>
          </a:prstGeom>
        </p:spPr>
      </p:pic>
      <p:pic>
        <p:nvPicPr>
          <p:cNvPr id="1060" name="Imagem 1059" descr="Ícone&#10;&#10;Descrição gerada automaticamente">
            <a:extLst>
              <a:ext uri="{FF2B5EF4-FFF2-40B4-BE49-F238E27FC236}">
                <a16:creationId xmlns:a16="http://schemas.microsoft.com/office/drawing/2014/main" id="{99BAD0BA-17DB-5B28-C35C-19A528EE81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31" y="1173799"/>
            <a:ext cx="291914" cy="291914"/>
          </a:xfrm>
          <a:prstGeom prst="rect">
            <a:avLst/>
          </a:prstGeom>
        </p:spPr>
      </p:pic>
      <p:pic>
        <p:nvPicPr>
          <p:cNvPr id="1068" name="Imagem 1067" descr="Ícone&#10;&#10;Descrição gerada automaticamente com confiança baixa">
            <a:extLst>
              <a:ext uri="{FF2B5EF4-FFF2-40B4-BE49-F238E27FC236}">
                <a16:creationId xmlns:a16="http://schemas.microsoft.com/office/drawing/2014/main" id="{C6D32C22-84F7-8741-5B00-9DBE479DA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497" y="1746522"/>
            <a:ext cx="301014" cy="301014"/>
          </a:xfrm>
          <a:prstGeom prst="rect">
            <a:avLst/>
          </a:prstGeom>
        </p:spPr>
      </p:pic>
      <p:pic>
        <p:nvPicPr>
          <p:cNvPr id="1070" name="Imagem 1069" descr="Ícone&#10;&#10;Descrição gerada automaticamente">
            <a:extLst>
              <a:ext uri="{FF2B5EF4-FFF2-40B4-BE49-F238E27FC236}">
                <a16:creationId xmlns:a16="http://schemas.microsoft.com/office/drawing/2014/main" id="{B03D65B1-F74E-E138-FD16-043B993FC9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96" y="2458543"/>
            <a:ext cx="291914" cy="291914"/>
          </a:xfrm>
          <a:prstGeom prst="rect">
            <a:avLst/>
          </a:prstGeom>
        </p:spPr>
      </p:pic>
      <p:pic>
        <p:nvPicPr>
          <p:cNvPr id="1074" name="Imagem 1073" descr="Ícone&#10;&#10;Descrição gerada automaticamente">
            <a:extLst>
              <a:ext uri="{FF2B5EF4-FFF2-40B4-BE49-F238E27FC236}">
                <a16:creationId xmlns:a16="http://schemas.microsoft.com/office/drawing/2014/main" id="{5342767C-59E0-BB6B-652A-E43F85D136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738" y="2160466"/>
            <a:ext cx="291914" cy="291914"/>
          </a:xfrm>
          <a:prstGeom prst="rect">
            <a:avLst/>
          </a:prstGeom>
        </p:spPr>
      </p:pic>
      <p:pic>
        <p:nvPicPr>
          <p:cNvPr id="1075" name="Imagem 1074" descr="Ícone&#10;&#10;Descrição gerada automaticamente">
            <a:extLst>
              <a:ext uri="{FF2B5EF4-FFF2-40B4-BE49-F238E27FC236}">
                <a16:creationId xmlns:a16="http://schemas.microsoft.com/office/drawing/2014/main" id="{2DB1B846-6084-2DB8-4721-48E775911C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947" y="1901579"/>
            <a:ext cx="291914" cy="291914"/>
          </a:xfrm>
          <a:prstGeom prst="rect">
            <a:avLst/>
          </a:prstGeom>
        </p:spPr>
      </p:pic>
      <p:pic>
        <p:nvPicPr>
          <p:cNvPr id="1076" name="Imagem 1075" descr="Ícone&#10;&#10;Descrição gerada automaticamente com confiança baixa">
            <a:extLst>
              <a:ext uri="{FF2B5EF4-FFF2-40B4-BE49-F238E27FC236}">
                <a16:creationId xmlns:a16="http://schemas.microsoft.com/office/drawing/2014/main" id="{445CE564-9539-7087-B180-F22BF582C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860" y="4803619"/>
            <a:ext cx="301014" cy="301014"/>
          </a:xfrm>
          <a:prstGeom prst="rect">
            <a:avLst/>
          </a:prstGeom>
        </p:spPr>
      </p:pic>
      <p:cxnSp>
        <p:nvCxnSpPr>
          <p:cNvPr id="1078" name="Conector: Angulado 1077">
            <a:extLst>
              <a:ext uri="{FF2B5EF4-FFF2-40B4-BE49-F238E27FC236}">
                <a16:creationId xmlns:a16="http://schemas.microsoft.com/office/drawing/2014/main" id="{7278221E-B94F-6D4A-4201-97567791BEDF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10304874" y="1326385"/>
            <a:ext cx="770069" cy="390256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Imagem 1083" descr="Ícone&#10;&#10;Descrição gerada automaticamente">
            <a:extLst>
              <a:ext uri="{FF2B5EF4-FFF2-40B4-BE49-F238E27FC236}">
                <a16:creationId xmlns:a16="http://schemas.microsoft.com/office/drawing/2014/main" id="{B37E0A79-E237-FD67-EDD2-22701A6DE0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9" y="4579984"/>
            <a:ext cx="323795" cy="323795"/>
          </a:xfrm>
          <a:prstGeom prst="rect">
            <a:avLst/>
          </a:prstGeom>
        </p:spPr>
      </p:pic>
      <p:pic>
        <p:nvPicPr>
          <p:cNvPr id="1088" name="Imagem 1087" descr="Ícone&#10;&#10;Descrição gerada automaticamente">
            <a:extLst>
              <a:ext uri="{FF2B5EF4-FFF2-40B4-BE49-F238E27FC236}">
                <a16:creationId xmlns:a16="http://schemas.microsoft.com/office/drawing/2014/main" id="{A40B1DCC-86D8-A52A-F2EE-D8547D6B45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49" y="4595213"/>
            <a:ext cx="291914" cy="291914"/>
          </a:xfrm>
          <a:prstGeom prst="rect">
            <a:avLst/>
          </a:prstGeom>
        </p:spPr>
      </p:pic>
      <p:pic>
        <p:nvPicPr>
          <p:cNvPr id="1104" name="Imagem 1103" descr="Ícone&#10;&#10;Descrição gerada automaticamente">
            <a:extLst>
              <a:ext uri="{FF2B5EF4-FFF2-40B4-BE49-F238E27FC236}">
                <a16:creationId xmlns:a16="http://schemas.microsoft.com/office/drawing/2014/main" id="{9A8A1CBB-1524-4C24-4B0F-3349422979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41" y="5995731"/>
            <a:ext cx="291914" cy="291914"/>
          </a:xfrm>
          <a:prstGeom prst="rect">
            <a:avLst/>
          </a:prstGeom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D79FF85-D978-3974-D91F-5F943CD5DCF1}"/>
              </a:ext>
            </a:extLst>
          </p:cNvPr>
          <p:cNvGrpSpPr/>
          <p:nvPr/>
        </p:nvGrpSpPr>
        <p:grpSpPr>
          <a:xfrm>
            <a:off x="5552580" y="5840854"/>
            <a:ext cx="1204982" cy="918852"/>
            <a:chOff x="5511504" y="5840854"/>
            <a:chExt cx="1204982" cy="918852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4A2A104-33F1-BBAE-690F-9CC89CEEA8CA}"/>
                </a:ext>
              </a:extLst>
            </p:cNvPr>
            <p:cNvSpPr txBox="1"/>
            <p:nvPr/>
          </p:nvSpPr>
          <p:spPr>
            <a:xfrm>
              <a:off x="5725454" y="5840854"/>
              <a:ext cx="777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>
                      <a:lumMod val="75000"/>
                    </a:schemeClr>
                  </a:solidFill>
                </a:rPr>
                <a:t>REJEITA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63F4C8F6-0AA3-AB4C-C013-D07E279CAB57}"/>
                </a:ext>
              </a:extLst>
            </p:cNvPr>
            <p:cNvSpPr txBox="1"/>
            <p:nvPr/>
          </p:nvSpPr>
          <p:spPr>
            <a:xfrm>
              <a:off x="5511504" y="6061643"/>
              <a:ext cx="1204982" cy="698063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700" b="0" dirty="0"/>
                <a:t>Campo não obrigatório para indicar o motivo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sz="700" b="0" dirty="0"/>
                <a:t>Possibilidade de incluir anexo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5D49FAB-3EF1-2B51-E5BC-93666B8061AA}"/>
              </a:ext>
            </a:extLst>
          </p:cNvPr>
          <p:cNvGrpSpPr/>
          <p:nvPr/>
        </p:nvGrpSpPr>
        <p:grpSpPr>
          <a:xfrm>
            <a:off x="5434868" y="4365361"/>
            <a:ext cx="1440406" cy="1362168"/>
            <a:chOff x="5434868" y="4365361"/>
            <a:chExt cx="1440406" cy="1362168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A2A2F28-E9C2-F4F6-AE2A-F1BE05F1834F}"/>
                </a:ext>
              </a:extLst>
            </p:cNvPr>
            <p:cNvSpPr txBox="1"/>
            <p:nvPr/>
          </p:nvSpPr>
          <p:spPr>
            <a:xfrm>
              <a:off x="5434868" y="4365361"/>
              <a:ext cx="1440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accent2">
                      <a:lumMod val="75000"/>
                    </a:schemeClr>
                  </a:solidFill>
                </a:rPr>
                <a:t>RECLASSIFICAÇÃO/RETRABALHO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9D43E78-C1A2-2B31-766D-386CC855085A}"/>
                </a:ext>
              </a:extLst>
            </p:cNvPr>
            <p:cNvSpPr txBox="1"/>
            <p:nvPr/>
          </p:nvSpPr>
          <p:spPr>
            <a:xfrm>
              <a:off x="5565511" y="4791102"/>
              <a:ext cx="1204982" cy="93642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700" b="0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dirty="0"/>
                <a:t>Campo não obrigatório para indicar o motivo e produto que deverá ser reclassificado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pt-BR" dirty="0"/>
                <a:t>Possibilidade de incluir anexo</a:t>
              </a: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DC78D592-3E9F-6930-71E7-976A31FC87EC}"/>
              </a:ext>
            </a:extLst>
          </p:cNvPr>
          <p:cNvSpPr/>
          <p:nvPr/>
        </p:nvSpPr>
        <p:spPr>
          <a:xfrm>
            <a:off x="6517577" y="3001329"/>
            <a:ext cx="936842" cy="285091"/>
          </a:xfrm>
          <a:prstGeom prst="roundRect">
            <a:avLst>
              <a:gd name="adj" fmla="val 8049"/>
            </a:avLst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1 OP</a:t>
            </a:r>
          </a:p>
          <a:p>
            <a:pPr algn="ctr"/>
            <a:r>
              <a:rPr lang="pt-BR" sz="700" b="1" dirty="0">
                <a:solidFill>
                  <a:schemeClr val="tx1"/>
                </a:solidFill>
              </a:rPr>
              <a:t>N LOTE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67AE6EA6-35EE-6BE2-58B5-A8559043355D}"/>
              </a:ext>
            </a:extLst>
          </p:cNvPr>
          <p:cNvSpPr/>
          <p:nvPr/>
        </p:nvSpPr>
        <p:spPr>
          <a:xfrm>
            <a:off x="6517576" y="3251318"/>
            <a:ext cx="936843" cy="221857"/>
          </a:xfrm>
          <a:prstGeom prst="roundRect">
            <a:avLst>
              <a:gd name="adj" fmla="val 5894"/>
            </a:avLst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</a:rPr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160984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0" y="24190"/>
            <a:ext cx="741185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Sequenciamento de Lote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32C42D-ABFB-C037-3A4F-4D5F711AE7E2}"/>
              </a:ext>
            </a:extLst>
          </p:cNvPr>
          <p:cNvSpPr txBox="1"/>
          <p:nvPr/>
        </p:nvSpPr>
        <p:spPr>
          <a:xfrm>
            <a:off x="4189262" y="555169"/>
            <a:ext cx="1279863" cy="2769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sz="1200" dirty="0"/>
              <a:t>TIPO ANÁLISE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4A1C2D4-5809-B08A-5303-A07CAFF1ACAC}"/>
              </a:ext>
            </a:extLst>
          </p:cNvPr>
          <p:cNvSpPr txBox="1"/>
          <p:nvPr/>
        </p:nvSpPr>
        <p:spPr>
          <a:xfrm>
            <a:off x="1540896" y="1144044"/>
            <a:ext cx="1416283" cy="2383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ANÁLISE EM PROCESSO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FEFCC22-A89D-AD1C-BCB3-638D277768B9}"/>
              </a:ext>
            </a:extLst>
          </p:cNvPr>
          <p:cNvSpPr txBox="1"/>
          <p:nvPr/>
        </p:nvSpPr>
        <p:spPr>
          <a:xfrm>
            <a:off x="8636024" y="1144043"/>
            <a:ext cx="2236593" cy="23836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ANÁLISE NO FINAL  DO APONTAMENTO</a:t>
            </a:r>
          </a:p>
        </p:txBody>
      </p:sp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857DD5CB-A8F6-39C4-7A51-D07FF8E5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24" y="1140034"/>
            <a:ext cx="1080000" cy="1080000"/>
          </a:xfrm>
          <a:prstGeom prst="rect">
            <a:avLst/>
          </a:prstGeom>
        </p:spPr>
      </p:pic>
      <p:pic>
        <p:nvPicPr>
          <p:cNvPr id="32" name="Imagem 31" descr="Uma imagem contendo kit, objeto, relógio, quarto&#10;&#10;Descrição gerada automaticamente">
            <a:extLst>
              <a:ext uri="{FF2B5EF4-FFF2-40B4-BE49-F238E27FC236}">
                <a16:creationId xmlns:a16="http://schemas.microsoft.com/office/drawing/2014/main" id="{E031589B-9C40-724D-86ED-7B7C20E69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8" y="1140034"/>
            <a:ext cx="1080000" cy="1080000"/>
          </a:xfrm>
          <a:prstGeom prst="rect">
            <a:avLst/>
          </a:prstGeom>
        </p:spPr>
      </p:pic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22D5C1D1-229D-F119-32B1-E905D3AC4D03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 rot="16200000" flipH="1">
            <a:off x="6308676" y="-647314"/>
            <a:ext cx="307866" cy="326683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73237027-DDB3-CDA9-1119-660911F4B92E}"/>
              </a:ext>
            </a:extLst>
          </p:cNvPr>
          <p:cNvCxnSpPr>
            <a:cxnSpLocks/>
            <a:stCxn id="17" idx="2"/>
            <a:endCxn id="32" idx="0"/>
          </p:cNvCxnSpPr>
          <p:nvPr/>
        </p:nvCxnSpPr>
        <p:spPr>
          <a:xfrm rot="5400000">
            <a:off x="2681653" y="-1007507"/>
            <a:ext cx="307866" cy="398721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005EA5FE-219B-D1FA-0B5B-AF1B32DD577F}"/>
              </a:ext>
            </a:extLst>
          </p:cNvPr>
          <p:cNvSpPr txBox="1"/>
          <p:nvPr/>
        </p:nvSpPr>
        <p:spPr>
          <a:xfrm>
            <a:off x="8551779" y="1382406"/>
            <a:ext cx="3817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PRINCIPAIS CARACTERÍSTICAS</a:t>
            </a:r>
          </a:p>
          <a:p>
            <a:r>
              <a:rPr lang="pt-BR" sz="800" b="1" dirty="0">
                <a:solidFill>
                  <a:schemeClr val="accent6"/>
                </a:solidFill>
              </a:rPr>
              <a:t>1 ORDEM DE PRODUÇÃO</a:t>
            </a:r>
          </a:p>
          <a:p>
            <a:r>
              <a:rPr lang="pt-BR" sz="800" b="1" dirty="0">
                <a:solidFill>
                  <a:schemeClr val="accent6"/>
                </a:solidFill>
              </a:rPr>
              <a:t>N LOTES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Sequencial de lotes automático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Quebra de lotes por quantidade indicado no cadastro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Decisão manual para quebra de lote fora da quantidade padrão (por produto)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Análise da Qualidade sobre as caraterísticas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Liberação </a:t>
            </a:r>
            <a:r>
              <a:rPr lang="pt-BR" sz="900" u="sng" dirty="0"/>
              <a:t>total</a:t>
            </a:r>
            <a:r>
              <a:rPr lang="pt-BR" sz="900" dirty="0"/>
              <a:t> do lote somente após a etapa da Qualidade (para produtos dentro das característica mín. e máx.)</a:t>
            </a:r>
          </a:p>
        </p:txBody>
      </p: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E8628C40-557A-EC24-4426-B7FDAA4E23DF}"/>
              </a:ext>
            </a:extLst>
          </p:cNvPr>
          <p:cNvSpPr txBox="1"/>
          <p:nvPr/>
        </p:nvSpPr>
        <p:spPr>
          <a:xfrm>
            <a:off x="1538496" y="1342871"/>
            <a:ext cx="3817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PRINCIPAIS CARACTERÍSTICAS</a:t>
            </a:r>
          </a:p>
          <a:p>
            <a:r>
              <a:rPr lang="pt-BR" sz="800" b="1" dirty="0">
                <a:solidFill>
                  <a:schemeClr val="accent2"/>
                </a:solidFill>
              </a:rPr>
              <a:t>1 ORDEM DE PRODUÇÃO</a:t>
            </a:r>
          </a:p>
          <a:p>
            <a:r>
              <a:rPr lang="pt-BR" sz="800" b="1" dirty="0">
                <a:solidFill>
                  <a:schemeClr val="accent2"/>
                </a:solidFill>
              </a:rPr>
              <a:t>N ANÁLISES</a:t>
            </a:r>
          </a:p>
          <a:p>
            <a:r>
              <a:rPr lang="pt-BR" sz="800" b="1" dirty="0">
                <a:solidFill>
                  <a:schemeClr val="accent2"/>
                </a:solidFill>
              </a:rPr>
              <a:t>1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Sequencial de lotes automático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Sequencial de análises do lote automático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Quebra de lotes por tempo indicado no cadastro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Decisão manual para quebra de lote fora da quantidade padrão (por produto)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Análise da Qualidade sobre as caraterísticas + checklist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900" dirty="0"/>
              <a:t>Liberação </a:t>
            </a:r>
            <a:r>
              <a:rPr lang="pt-BR" sz="900" u="sng" dirty="0"/>
              <a:t>parcial</a:t>
            </a:r>
            <a:r>
              <a:rPr lang="pt-BR" sz="900" dirty="0"/>
              <a:t> do lote somente após a etapa da Qualidade (para produtos dentro das característica mín. e máx.)</a:t>
            </a:r>
          </a:p>
        </p:txBody>
      </p:sp>
      <p:sp>
        <p:nvSpPr>
          <p:cNvPr id="1038" name="CaixaDeTexto 1037">
            <a:extLst>
              <a:ext uri="{FF2B5EF4-FFF2-40B4-BE49-F238E27FC236}">
                <a16:creationId xmlns:a16="http://schemas.microsoft.com/office/drawing/2014/main" id="{76C0A83A-C2DC-968D-341D-358AFD1066BC}"/>
              </a:ext>
            </a:extLst>
          </p:cNvPr>
          <p:cNvSpPr txBox="1"/>
          <p:nvPr/>
        </p:nvSpPr>
        <p:spPr>
          <a:xfrm>
            <a:off x="73206" y="3174353"/>
            <a:ext cx="3045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EXEMPLO</a:t>
            </a:r>
          </a:p>
          <a:p>
            <a:r>
              <a:rPr lang="pt-BR" sz="900" dirty="0"/>
              <a:t>Produto: Granulado</a:t>
            </a:r>
          </a:p>
          <a:p>
            <a:r>
              <a:rPr lang="pt-BR" sz="900" dirty="0"/>
              <a:t>Quebra de Lote: 24 horas</a:t>
            </a:r>
          </a:p>
          <a:p>
            <a:r>
              <a:rPr lang="pt-BR" sz="900" dirty="0"/>
              <a:t>Quebra de análise: 4 horas</a:t>
            </a:r>
          </a:p>
          <a:p>
            <a:r>
              <a:rPr lang="pt-BR" sz="900" dirty="0" err="1"/>
              <a:t>Qtd</a:t>
            </a:r>
            <a:r>
              <a:rPr lang="pt-BR" sz="900" dirty="0"/>
              <a:t> Ordem de produção: 12.000 </a:t>
            </a:r>
            <a:r>
              <a:rPr lang="pt-BR" sz="900" dirty="0" err="1"/>
              <a:t>tn</a:t>
            </a:r>
            <a:endParaRPr lang="pt-BR" sz="900" dirty="0"/>
          </a:p>
          <a:p>
            <a:r>
              <a:rPr lang="pt-BR" sz="900" dirty="0"/>
              <a:t>Início de produção da ordem: 06:00</a:t>
            </a:r>
          </a:p>
          <a:p>
            <a:r>
              <a:rPr lang="pt-BR" sz="900" dirty="0"/>
              <a:t>Último lote: 0005</a:t>
            </a:r>
          </a:p>
          <a:p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2"/>
                </a:solidFill>
              </a:rPr>
              <a:t>10:00 sistema avalia se há quantidade apontada.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2.000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análise: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 + checklist)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Se produto ok, libera o saldo de 2.000 </a:t>
            </a:r>
            <a:r>
              <a:rPr lang="pt-BR" sz="900" dirty="0" err="1"/>
              <a:t>tn</a:t>
            </a:r>
            <a:r>
              <a:rPr lang="pt-BR" sz="900" dirty="0"/>
              <a:t> para estoque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2"/>
                </a:solidFill>
              </a:rPr>
              <a:t>14:00 sistema avalia se há quantidade apontada.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0 </a:t>
            </a:r>
            <a:r>
              <a:rPr lang="pt-BR" sz="900" dirty="0" err="1"/>
              <a:t>tn</a:t>
            </a:r>
            <a:r>
              <a:rPr lang="pt-BR" sz="900" dirty="0"/>
              <a:t> (não houve apontamentos)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não gera saldo do produto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não gera sequencial análise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</p:txBody>
      </p:sp>
      <p:sp>
        <p:nvSpPr>
          <p:cNvPr id="1040" name="CaixaDeTexto 1039">
            <a:extLst>
              <a:ext uri="{FF2B5EF4-FFF2-40B4-BE49-F238E27FC236}">
                <a16:creationId xmlns:a16="http://schemas.microsoft.com/office/drawing/2014/main" id="{D3A76354-D76C-B2B6-FBC4-75176BF92437}"/>
              </a:ext>
            </a:extLst>
          </p:cNvPr>
          <p:cNvSpPr txBox="1"/>
          <p:nvPr/>
        </p:nvSpPr>
        <p:spPr>
          <a:xfrm>
            <a:off x="2957179" y="2977658"/>
            <a:ext cx="3047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2"/>
                </a:solidFill>
              </a:rPr>
              <a:t>20:00 sistema avalia se há quantidade apontada.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3.000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análise: 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 + checklist)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Produto não ok, sistema passa pela alçada de aprovação que rejeita o produto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2"/>
                </a:solidFill>
              </a:rPr>
              <a:t>24:00 sistema avalia se há quantidade apontada.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5.000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análise: 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 + checklist)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Se produto ok, libera o saldo de 5.000 </a:t>
            </a:r>
            <a:r>
              <a:rPr lang="pt-BR" sz="900" dirty="0" err="1"/>
              <a:t>tn</a:t>
            </a:r>
            <a:r>
              <a:rPr lang="pt-BR" sz="900" dirty="0"/>
              <a:t> para estoque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</p:txBody>
      </p:sp>
      <p:sp>
        <p:nvSpPr>
          <p:cNvPr id="1049" name="CaixaDeTexto 1048">
            <a:extLst>
              <a:ext uri="{FF2B5EF4-FFF2-40B4-BE49-F238E27FC236}">
                <a16:creationId xmlns:a16="http://schemas.microsoft.com/office/drawing/2014/main" id="{A9AD80B0-D16B-D97D-CB97-03E12994FE39}"/>
              </a:ext>
            </a:extLst>
          </p:cNvPr>
          <p:cNvSpPr txBox="1"/>
          <p:nvPr/>
        </p:nvSpPr>
        <p:spPr>
          <a:xfrm>
            <a:off x="3069937" y="5370984"/>
            <a:ext cx="2983214" cy="879217"/>
          </a:xfrm>
          <a:prstGeom prst="roundRect">
            <a:avLst>
              <a:gd name="adj" fmla="val 9948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CONCLUSÃO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800" b="0" dirty="0"/>
              <a:t>Foram liberados 7.000 </a:t>
            </a:r>
            <a:r>
              <a:rPr lang="pt-BR" sz="800" b="0" dirty="0" err="1"/>
              <a:t>tn</a:t>
            </a:r>
            <a:r>
              <a:rPr lang="pt-BR" sz="800" b="0" dirty="0"/>
              <a:t> para estoque 01 – Venda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800" b="0" dirty="0"/>
              <a:t>Foram rejeitados 3.000 </a:t>
            </a:r>
            <a:r>
              <a:rPr lang="pt-BR" sz="800" b="0" dirty="0" err="1"/>
              <a:t>tn</a:t>
            </a:r>
            <a:r>
              <a:rPr lang="pt-BR" sz="800" b="0" dirty="0"/>
              <a:t> para estoque “XX” – Descarte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800" b="0" dirty="0"/>
              <a:t>Para o lote 0006 o sistema irá montar as características com a média dos resultados das análises 01 e 03.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800" b="0" dirty="0"/>
          </a:p>
        </p:txBody>
      </p:sp>
      <p:sp>
        <p:nvSpPr>
          <p:cNvPr id="1050" name="CaixaDeTexto 1049">
            <a:extLst>
              <a:ext uri="{FF2B5EF4-FFF2-40B4-BE49-F238E27FC236}">
                <a16:creationId xmlns:a16="http://schemas.microsoft.com/office/drawing/2014/main" id="{C1059732-5700-F10F-5448-9B32A0A07D83}"/>
              </a:ext>
            </a:extLst>
          </p:cNvPr>
          <p:cNvSpPr txBox="1"/>
          <p:nvPr/>
        </p:nvSpPr>
        <p:spPr>
          <a:xfrm>
            <a:off x="6153312" y="3098852"/>
            <a:ext cx="31382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EXEMPLO</a:t>
            </a:r>
          </a:p>
          <a:p>
            <a:r>
              <a:rPr lang="pt-BR" sz="900" dirty="0"/>
              <a:t>Produto: </a:t>
            </a:r>
            <a:r>
              <a:rPr lang="pt-BR" sz="900" dirty="0" err="1"/>
              <a:t>Brasgel</a:t>
            </a:r>
            <a:endParaRPr lang="pt-BR" sz="900" dirty="0"/>
          </a:p>
          <a:p>
            <a:r>
              <a:rPr lang="pt-BR" sz="900" dirty="0"/>
              <a:t>Quebra de Lote: 15.000 </a:t>
            </a:r>
            <a:r>
              <a:rPr lang="pt-BR" sz="900" dirty="0" err="1"/>
              <a:t>tn</a:t>
            </a:r>
            <a:endParaRPr lang="pt-BR" sz="900" dirty="0"/>
          </a:p>
          <a:p>
            <a:r>
              <a:rPr lang="pt-BR" sz="900" dirty="0"/>
              <a:t>Quebra de análise: não há</a:t>
            </a:r>
          </a:p>
          <a:p>
            <a:r>
              <a:rPr lang="pt-BR" sz="900" dirty="0" err="1"/>
              <a:t>Qtd</a:t>
            </a:r>
            <a:r>
              <a:rPr lang="pt-BR" sz="900" dirty="0"/>
              <a:t> Ordem de produção: 23.000 </a:t>
            </a:r>
            <a:r>
              <a:rPr lang="pt-BR" sz="900" dirty="0" err="1"/>
              <a:t>tn</a:t>
            </a:r>
            <a:endParaRPr lang="pt-BR" sz="900" dirty="0"/>
          </a:p>
          <a:p>
            <a:r>
              <a:rPr lang="pt-BR" sz="900" dirty="0"/>
              <a:t>Início de produção da ordem: 06:00</a:t>
            </a:r>
          </a:p>
          <a:p>
            <a:r>
              <a:rPr lang="pt-BR" sz="900" dirty="0"/>
              <a:t>Último lote: 0010</a:t>
            </a:r>
          </a:p>
          <a:p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6"/>
                </a:solidFill>
              </a:rPr>
              <a:t>Apontamento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5.000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aguarda quantidade padrão para gerar quebra de lote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Operação precisa do produto e solicita a Qualidade a quebra do lote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quebra o lote via sistema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Se produto ok, libera o saldo de 5.000 </a:t>
            </a:r>
            <a:r>
              <a:rPr lang="pt-BR" sz="900" dirty="0" err="1"/>
              <a:t>tn</a:t>
            </a:r>
            <a:r>
              <a:rPr lang="pt-BR" sz="900" dirty="0"/>
              <a:t> para estoque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6"/>
                </a:solidFill>
              </a:rPr>
              <a:t>Apontamento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5.000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rgbClr val="0070C0"/>
                </a:solidFill>
              </a:rPr>
              <a:t>Sistema aguarda quantidade padrão para gerar quebra de lote</a:t>
            </a:r>
          </a:p>
        </p:txBody>
      </p:sp>
      <p:cxnSp>
        <p:nvCxnSpPr>
          <p:cNvPr id="1056" name="Conector reto 1055">
            <a:extLst>
              <a:ext uri="{FF2B5EF4-FFF2-40B4-BE49-F238E27FC236}">
                <a16:creationId xmlns:a16="http://schemas.microsoft.com/office/drawing/2014/main" id="{1B7EC202-D3E7-57F6-2157-E493C145F689}"/>
              </a:ext>
            </a:extLst>
          </p:cNvPr>
          <p:cNvCxnSpPr>
            <a:cxnSpLocks/>
          </p:cNvCxnSpPr>
          <p:nvPr/>
        </p:nvCxnSpPr>
        <p:spPr>
          <a:xfrm>
            <a:off x="6153312" y="3174353"/>
            <a:ext cx="0" cy="344421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CaixaDeTexto 1057">
            <a:extLst>
              <a:ext uri="{FF2B5EF4-FFF2-40B4-BE49-F238E27FC236}">
                <a16:creationId xmlns:a16="http://schemas.microsoft.com/office/drawing/2014/main" id="{B74EDC3A-D6D6-88AE-2ABE-0F4DB61D8F3D}"/>
              </a:ext>
            </a:extLst>
          </p:cNvPr>
          <p:cNvSpPr txBox="1"/>
          <p:nvPr/>
        </p:nvSpPr>
        <p:spPr>
          <a:xfrm>
            <a:off x="9124373" y="3069990"/>
            <a:ext cx="30676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6"/>
                </a:solidFill>
              </a:rPr>
              <a:t>Apontamento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10.000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soma com apontamento anterior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Se produto ok, libera o saldo de 15.000 </a:t>
            </a:r>
            <a:r>
              <a:rPr lang="pt-BR" sz="900" dirty="0" err="1"/>
              <a:t>tn</a:t>
            </a:r>
            <a:r>
              <a:rPr lang="pt-BR" sz="900" dirty="0"/>
              <a:t> para estoque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solidFill>
                  <a:schemeClr val="accent6"/>
                </a:solidFill>
              </a:rPr>
              <a:t>Apontamento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 err="1"/>
              <a:t>Qtd</a:t>
            </a:r>
            <a:r>
              <a:rPr lang="pt-BR" sz="900" dirty="0"/>
              <a:t>: 3.000 </a:t>
            </a:r>
            <a:r>
              <a:rPr lang="pt-BR" sz="900" dirty="0" err="1"/>
              <a:t>tn</a:t>
            </a:r>
            <a:endParaRPr lang="pt-B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saldo do produto no armazém “CQ”.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rgbClr val="0070C0"/>
                </a:solidFill>
              </a:rPr>
              <a:t>Sistema identifica apontamento final da 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Sistema gera Lote: 0013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Qualidade avalia o produto (características)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/>
              <a:t>Se produto ok, libera o saldo de 3.000 </a:t>
            </a:r>
            <a:r>
              <a:rPr lang="pt-BR" sz="900" dirty="0" err="1"/>
              <a:t>tn</a:t>
            </a:r>
            <a:r>
              <a:rPr lang="pt-BR" sz="900" dirty="0"/>
              <a:t> para estoque 01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900" dirty="0"/>
          </a:p>
        </p:txBody>
      </p:sp>
      <p:sp>
        <p:nvSpPr>
          <p:cNvPr id="1062" name="CaixaDeTexto 1061">
            <a:extLst>
              <a:ext uri="{FF2B5EF4-FFF2-40B4-BE49-F238E27FC236}">
                <a16:creationId xmlns:a16="http://schemas.microsoft.com/office/drawing/2014/main" id="{3364437A-7303-5958-8D79-ECE009104E0B}"/>
              </a:ext>
            </a:extLst>
          </p:cNvPr>
          <p:cNvSpPr txBox="1"/>
          <p:nvPr/>
        </p:nvSpPr>
        <p:spPr>
          <a:xfrm>
            <a:off x="9224535" y="5336279"/>
            <a:ext cx="2983214" cy="748963"/>
          </a:xfrm>
          <a:prstGeom prst="roundRect">
            <a:avLst>
              <a:gd name="adj" fmla="val 9948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800" dirty="0"/>
              <a:t>CONCLUSÃO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800" b="0" dirty="0"/>
              <a:t>Foram liberados 23.000 </a:t>
            </a:r>
            <a:r>
              <a:rPr lang="pt-BR" sz="800" b="0" dirty="0" err="1"/>
              <a:t>tn</a:t>
            </a:r>
            <a:r>
              <a:rPr lang="pt-BR" sz="800" b="0" dirty="0"/>
              <a:t> para estoque 01 – Venda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800" b="0" dirty="0"/>
              <a:t>O sistema identificou automaticamente a finalização da Ordem de Produção e gerou o lote com o saldo residual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800" b="0" dirty="0"/>
          </a:p>
        </p:txBody>
      </p:sp>
    </p:spTree>
    <p:extLst>
      <p:ext uri="{BB962C8B-B14F-4D97-AF65-F5344CB8AC3E}">
        <p14:creationId xmlns:p14="http://schemas.microsoft.com/office/powerpoint/2010/main" val="45257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Imagem 11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9D72223-5ECD-E055-00C9-529500E97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3"/>
          <a:stretch/>
        </p:blipFill>
        <p:spPr>
          <a:xfrm>
            <a:off x="50076" y="918069"/>
            <a:ext cx="12091847" cy="4608177"/>
          </a:xfrm>
          <a:prstGeom prst="rect">
            <a:avLst/>
          </a:prstGeom>
        </p:spPr>
      </p:pic>
      <p:sp>
        <p:nvSpPr>
          <p:cNvPr id="1113" name="CaixaDeTexto 1112">
            <a:extLst>
              <a:ext uri="{FF2B5EF4-FFF2-40B4-BE49-F238E27FC236}">
                <a16:creationId xmlns:a16="http://schemas.microsoft.com/office/drawing/2014/main" id="{4DFED5F2-D09D-95A1-C763-C94F4C9BFBCB}"/>
              </a:ext>
            </a:extLst>
          </p:cNvPr>
          <p:cNvSpPr txBox="1"/>
          <p:nvPr/>
        </p:nvSpPr>
        <p:spPr>
          <a:xfrm>
            <a:off x="277689" y="3298363"/>
            <a:ext cx="2483141" cy="1025753"/>
          </a:xfrm>
          <a:prstGeom prst="roundRect">
            <a:avLst>
              <a:gd name="adj" fmla="val 1091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pt-BR" b="1" dirty="0">
                <a:solidFill>
                  <a:schemeClr val="tx1"/>
                </a:solidFill>
              </a:rPr>
              <a:t>Emissão automática do Laudo</a:t>
            </a:r>
          </a:p>
          <a:p>
            <a:pPr marL="171450" indent="-171450" algn="l">
              <a:buFontTx/>
              <a:buChar char="-"/>
            </a:pPr>
            <a:r>
              <a:rPr lang="pt-BR" sz="800" dirty="0">
                <a:solidFill>
                  <a:schemeClr val="tx1"/>
                </a:solidFill>
              </a:rPr>
              <a:t>De acordo com o cadastro de características na janela</a:t>
            </a:r>
          </a:p>
          <a:p>
            <a:pPr marL="171450" indent="-171450" algn="l">
              <a:buFontTx/>
              <a:buChar char="-"/>
            </a:pPr>
            <a:r>
              <a:rPr lang="pt-BR" sz="800" dirty="0">
                <a:solidFill>
                  <a:schemeClr val="tx1"/>
                </a:solidFill>
              </a:rPr>
              <a:t>Impressão – vai sempre manter a data original</a:t>
            </a:r>
          </a:p>
          <a:p>
            <a:pPr marL="171450" indent="-171450" algn="l">
              <a:buFontTx/>
              <a:buChar char="-"/>
            </a:pPr>
            <a:r>
              <a:rPr lang="pt-BR" sz="800" dirty="0">
                <a:solidFill>
                  <a:schemeClr val="tx1"/>
                </a:solidFill>
              </a:rPr>
              <a:t>Envio por e-mail – possibilidade de reenviar o e-mail (somente a Qualidade)</a:t>
            </a:r>
          </a:p>
          <a:p>
            <a:pPr algn="l"/>
            <a:r>
              <a:rPr lang="pt-BR" sz="800" dirty="0">
                <a:solidFill>
                  <a:schemeClr val="tx1"/>
                </a:solidFill>
              </a:rPr>
              <a:t>REGISTRO de data/hora/usuário de envio</a:t>
            </a:r>
          </a:p>
        </p:txBody>
      </p:sp>
      <p:sp>
        <p:nvSpPr>
          <p:cNvPr id="1112" name="CaixaDeTexto 1111">
            <a:extLst>
              <a:ext uri="{FF2B5EF4-FFF2-40B4-BE49-F238E27FC236}">
                <a16:creationId xmlns:a16="http://schemas.microsoft.com/office/drawing/2014/main" id="{5F023AF0-9D7C-7623-6B0B-711273B38D98}"/>
              </a:ext>
            </a:extLst>
          </p:cNvPr>
          <p:cNvSpPr txBox="1"/>
          <p:nvPr/>
        </p:nvSpPr>
        <p:spPr>
          <a:xfrm>
            <a:off x="8958016" y="1843375"/>
            <a:ext cx="2979518" cy="1166574"/>
          </a:xfrm>
          <a:prstGeom prst="roundRect">
            <a:avLst>
              <a:gd name="adj" fmla="val 11353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Consome saldo por lote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Sistema irá imprimir a quantidade a ser separada recomendando os lotes (FIFO)</a:t>
            </a:r>
          </a:p>
          <a:p>
            <a:pPr algn="l"/>
            <a:endParaRPr lang="pt-BR" sz="800" b="1" dirty="0">
              <a:solidFill>
                <a:schemeClr val="tx1"/>
              </a:solidFill>
            </a:endParaRPr>
          </a:p>
          <a:p>
            <a:pPr algn="l"/>
            <a:r>
              <a:rPr lang="pt-BR" sz="800" b="1" dirty="0">
                <a:solidFill>
                  <a:schemeClr val="tx1"/>
                </a:solidFill>
              </a:rPr>
              <a:t>EXCEÇÕES DA INCLUSÃO DE LOTE: (sistema não obriga inclusão de lote)</a:t>
            </a:r>
          </a:p>
          <a:p>
            <a:pPr marL="171450" indent="-171450" algn="l">
              <a:buFontTx/>
              <a:buChar char="-"/>
            </a:pPr>
            <a:r>
              <a:rPr lang="pt-BR" sz="700" dirty="0">
                <a:solidFill>
                  <a:schemeClr val="tx1"/>
                </a:solidFill>
              </a:rPr>
              <a:t>PRODUTOS NÃO INICIADOS COM PAN </a:t>
            </a:r>
          </a:p>
          <a:p>
            <a:pPr marL="171450" indent="-171450" algn="l">
              <a:buFontTx/>
              <a:buChar char="-"/>
            </a:pPr>
            <a:r>
              <a:rPr lang="pt-BR" sz="700" dirty="0">
                <a:solidFill>
                  <a:schemeClr val="tx1"/>
                </a:solidFill>
              </a:rPr>
              <a:t>PEDIDOS DE AMOSTRA (CAMPO INDICADO NO PEDIDO)</a:t>
            </a:r>
          </a:p>
        </p:txBody>
      </p:sp>
      <p:sp>
        <p:nvSpPr>
          <p:cNvPr id="1132" name="Seta: para a Direita 1131">
            <a:extLst>
              <a:ext uri="{FF2B5EF4-FFF2-40B4-BE49-F238E27FC236}">
                <a16:creationId xmlns:a16="http://schemas.microsoft.com/office/drawing/2014/main" id="{700E4B27-AA7B-A6C0-EA5E-129722DF8A1F}"/>
              </a:ext>
            </a:extLst>
          </p:cNvPr>
          <p:cNvSpPr/>
          <p:nvPr/>
        </p:nvSpPr>
        <p:spPr>
          <a:xfrm>
            <a:off x="39650" y="611803"/>
            <a:ext cx="12046332" cy="339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ORDEM DE CARREGAMENTO</a:t>
            </a:r>
          </a:p>
        </p:txBody>
      </p:sp>
      <p:sp>
        <p:nvSpPr>
          <p:cNvPr id="1139" name="Balão de Fala: Retângulo 1138">
            <a:extLst>
              <a:ext uri="{FF2B5EF4-FFF2-40B4-BE49-F238E27FC236}">
                <a16:creationId xmlns:a16="http://schemas.microsoft.com/office/drawing/2014/main" id="{F3B4A42A-779D-6043-DBDE-FC7764E5499D}"/>
              </a:ext>
            </a:extLst>
          </p:cNvPr>
          <p:cNvSpPr/>
          <p:nvPr/>
        </p:nvSpPr>
        <p:spPr>
          <a:xfrm>
            <a:off x="9236279" y="811636"/>
            <a:ext cx="2499919" cy="420427"/>
          </a:xfrm>
          <a:prstGeom prst="wedgeRectCallout">
            <a:avLst>
              <a:gd name="adj1" fmla="val -54038"/>
              <a:gd name="adj2" fmla="val -4335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ysClr val="windowText" lastClr="000000"/>
                </a:solidFill>
              </a:rPr>
              <a:t>Qualidade fora do ciclo da Ordem</a:t>
            </a:r>
          </a:p>
        </p:txBody>
      </p:sp>
      <p:pic>
        <p:nvPicPr>
          <p:cNvPr id="1148" name="Imagem 1147" descr="Ícone&#10;&#10;Descrição gerada automaticamente">
            <a:extLst>
              <a:ext uri="{FF2B5EF4-FFF2-40B4-BE49-F238E27FC236}">
                <a16:creationId xmlns:a16="http://schemas.microsoft.com/office/drawing/2014/main" id="{7726E68A-F195-BCF3-8880-8CFA49F5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15" y="5513885"/>
            <a:ext cx="661199" cy="661199"/>
          </a:xfrm>
          <a:prstGeom prst="rect">
            <a:avLst/>
          </a:prstGeom>
        </p:spPr>
      </p:pic>
      <p:sp>
        <p:nvSpPr>
          <p:cNvPr id="1150" name="Retângulo: Cantos Arredondados 1149">
            <a:extLst>
              <a:ext uri="{FF2B5EF4-FFF2-40B4-BE49-F238E27FC236}">
                <a16:creationId xmlns:a16="http://schemas.microsoft.com/office/drawing/2014/main" id="{5D26C5EC-2E5B-6582-82AC-B4D8C8E165B4}"/>
              </a:ext>
            </a:extLst>
          </p:cNvPr>
          <p:cNvSpPr/>
          <p:nvPr/>
        </p:nvSpPr>
        <p:spPr>
          <a:xfrm>
            <a:off x="10801395" y="6181595"/>
            <a:ext cx="1340528" cy="635133"/>
          </a:xfrm>
          <a:prstGeom prst="roundRect">
            <a:avLst>
              <a:gd name="adj" fmla="val 107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00" b="1" dirty="0"/>
              <a:t>Rastreabilidade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700" dirty="0"/>
              <a:t>Ordens x notas por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700" dirty="0"/>
              <a:t>Clientes x Lote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700" dirty="0"/>
              <a:t>Kardex por lote</a:t>
            </a:r>
          </a:p>
        </p:txBody>
      </p:sp>
      <p:pic>
        <p:nvPicPr>
          <p:cNvPr id="1152" name="Picture 8" descr="Fix power bi datasource.errors with these steps">
            <a:extLst>
              <a:ext uri="{FF2B5EF4-FFF2-40B4-BE49-F238E27FC236}">
                <a16:creationId xmlns:a16="http://schemas.microsoft.com/office/drawing/2014/main" id="{322BA324-E00D-F8A1-17D9-FC51840F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335" y="5600529"/>
            <a:ext cx="532660" cy="5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49" y="50111"/>
            <a:ext cx="9011585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 – Ordem de Carregamento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DB29FE63-B4DC-F05C-7991-55CEB9592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42" y="3222157"/>
            <a:ext cx="291914" cy="291914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F077D9CA-7857-0905-7F15-E17FDD949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620" y="1847495"/>
            <a:ext cx="291914" cy="29191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9A0427F-BE90-A8B7-C969-CC3CAA110ADD}"/>
              </a:ext>
            </a:extLst>
          </p:cNvPr>
          <p:cNvSpPr/>
          <p:nvPr/>
        </p:nvSpPr>
        <p:spPr>
          <a:xfrm>
            <a:off x="9003676" y="3009949"/>
            <a:ext cx="1535671" cy="74301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b="1" dirty="0">
                <a:solidFill>
                  <a:sysClr val="windowText" lastClr="000000"/>
                </a:solidFill>
              </a:rPr>
              <a:t>Saída de emergência:</a:t>
            </a:r>
          </a:p>
          <a:p>
            <a:r>
              <a:rPr lang="pt-BR" sz="800" dirty="0">
                <a:solidFill>
                  <a:sysClr val="windowText" lastClr="000000"/>
                </a:solidFill>
              </a:rPr>
              <a:t>Criar parâmetro (liga e desliga) validação dos lotes na O.C.</a:t>
            </a:r>
          </a:p>
          <a:p>
            <a:r>
              <a:rPr lang="pt-BR" sz="800" dirty="0">
                <a:solidFill>
                  <a:sysClr val="windowText" lastClr="000000"/>
                </a:solidFill>
              </a:rPr>
              <a:t>Disparo de e-mail para Qualidade avisando que precisa emitir o laudo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A245CA-FCA0-7880-CF37-7F923EFC3F84}"/>
              </a:ext>
            </a:extLst>
          </p:cNvPr>
          <p:cNvSpPr txBox="1"/>
          <p:nvPr/>
        </p:nvSpPr>
        <p:spPr>
          <a:xfrm>
            <a:off x="10680141" y="3392331"/>
            <a:ext cx="10560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Incluir no roteiro de teste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0A90CDD-574D-D783-9F60-2C53B89C7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16" y="3298363"/>
            <a:ext cx="561033" cy="56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Picture 2" descr="bun ">
            <a:extLst>
              <a:ext uri="{FF2B5EF4-FFF2-40B4-BE49-F238E27FC236}">
                <a16:creationId xmlns:a16="http://schemas.microsoft.com/office/drawing/2014/main" id="{FDFDB699-4320-58EB-6535-D4A4CDFC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4" name="CaixaDeTexto 1183">
            <a:extLst>
              <a:ext uri="{FF2B5EF4-FFF2-40B4-BE49-F238E27FC236}">
                <a16:creationId xmlns:a16="http://schemas.microsoft.com/office/drawing/2014/main" id="{889F7EE5-7880-7C95-E187-AF03353B911E}"/>
              </a:ext>
            </a:extLst>
          </p:cNvPr>
          <p:cNvSpPr txBox="1"/>
          <p:nvPr/>
        </p:nvSpPr>
        <p:spPr>
          <a:xfrm>
            <a:off x="39649" y="50111"/>
            <a:ext cx="9269819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Fluxo Sistêmico – Transferência entre filiais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DF32C73-BF32-023C-2B66-00469C977B95}"/>
              </a:ext>
            </a:extLst>
          </p:cNvPr>
          <p:cNvGrpSpPr/>
          <p:nvPr/>
        </p:nvGrpSpPr>
        <p:grpSpPr>
          <a:xfrm>
            <a:off x="134938" y="1961187"/>
            <a:ext cx="1645011" cy="916591"/>
            <a:chOff x="280837" y="2359175"/>
            <a:chExt cx="1645011" cy="916591"/>
          </a:xfrm>
        </p:grpSpPr>
        <p:pic>
          <p:nvPicPr>
            <p:cNvPr id="7" name="Imagem 6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346F58DC-52DA-429B-2B6F-D4491ED8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41" y="2359175"/>
              <a:ext cx="661202" cy="66120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A3F0DD6-03D4-53F2-D0FB-DE861B544FF4}"/>
                </a:ext>
              </a:extLst>
            </p:cNvPr>
            <p:cNvSpPr txBox="1"/>
            <p:nvPr/>
          </p:nvSpPr>
          <p:spPr>
            <a:xfrm>
              <a:off x="280837" y="3020377"/>
              <a:ext cx="1645011" cy="255389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 b="1">
                  <a:solidFill>
                    <a:sysClr val="windowText" lastClr="000000"/>
                  </a:solidFill>
                </a:defRPr>
              </a:lvl1pPr>
            </a:lstStyle>
            <a:p>
              <a:r>
                <a:rPr lang="pt-BR" dirty="0"/>
                <a:t>Apontamento da produção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7634C62-BEE2-0BFF-1ACE-3D5A61B3D83A}"/>
              </a:ext>
            </a:extLst>
          </p:cNvPr>
          <p:cNvGrpSpPr/>
          <p:nvPr/>
        </p:nvGrpSpPr>
        <p:grpSpPr>
          <a:xfrm>
            <a:off x="2288136" y="1968843"/>
            <a:ext cx="1219201" cy="901278"/>
            <a:chOff x="2334742" y="2073406"/>
            <a:chExt cx="1219201" cy="901278"/>
          </a:xfrm>
        </p:grpSpPr>
        <p:pic>
          <p:nvPicPr>
            <p:cNvPr id="10" name="Imagem 9" descr="Uma imagem contendo kit, objeto, relógio, quarto&#10;&#10;Descrição gerada automaticamente">
              <a:extLst>
                <a:ext uri="{FF2B5EF4-FFF2-40B4-BE49-F238E27FC236}">
                  <a16:creationId xmlns:a16="http://schemas.microsoft.com/office/drawing/2014/main" id="{2858F585-9B77-F1DC-9CEF-D9FDD6F03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286" y="2073406"/>
              <a:ext cx="608112" cy="608112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3054416-A54C-7BB1-D4B0-AABC2ED469EA}"/>
                </a:ext>
              </a:extLst>
            </p:cNvPr>
            <p:cNvSpPr txBox="1"/>
            <p:nvPr/>
          </p:nvSpPr>
          <p:spPr>
            <a:xfrm>
              <a:off x="2334742" y="2719295"/>
              <a:ext cx="1219201" cy="255389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900" b="1">
                  <a:solidFill>
                    <a:sysClr val="windowText" lastClr="000000"/>
                  </a:solidFill>
                </a:defRPr>
              </a:lvl1pPr>
            </a:lstStyle>
            <a:p>
              <a:r>
                <a:rPr lang="pt-BR" dirty="0"/>
                <a:t>Análise da Qualidade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C784F7B-A910-38C9-8D63-D97F21C3787A}"/>
              </a:ext>
            </a:extLst>
          </p:cNvPr>
          <p:cNvGrpSpPr/>
          <p:nvPr/>
        </p:nvGrpSpPr>
        <p:grpSpPr>
          <a:xfrm>
            <a:off x="4115449" y="2010377"/>
            <a:ext cx="1102955" cy="869767"/>
            <a:chOff x="4200248" y="2136429"/>
            <a:chExt cx="1102955" cy="86976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3B965CC-0279-8125-4AA4-39769F282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81" y="213642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FF527A7-0905-C48A-1195-C9E9919FB63A}"/>
                </a:ext>
              </a:extLst>
            </p:cNvPr>
            <p:cNvSpPr txBox="1"/>
            <p:nvPr/>
          </p:nvSpPr>
          <p:spPr>
            <a:xfrm>
              <a:off x="4200248" y="2750807"/>
              <a:ext cx="1102955" cy="255389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-BR" dirty="0"/>
                <a:t>Geração de Saldo</a:t>
              </a:r>
              <a:endParaRPr lang="pt-BR" dirty="0">
                <a:solidFill>
                  <a:srgbClr val="00B050"/>
                </a:solidFill>
              </a:endParaRPr>
            </a:p>
          </p:txBody>
        </p:sp>
      </p:grp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3FC2E6EA-745B-7545-D371-62F2250CC745}"/>
              </a:ext>
            </a:extLst>
          </p:cNvPr>
          <p:cNvSpPr/>
          <p:nvPr/>
        </p:nvSpPr>
        <p:spPr>
          <a:xfrm>
            <a:off x="7724014" y="624722"/>
            <a:ext cx="2967429" cy="696320"/>
          </a:xfrm>
          <a:prstGeom prst="wedgeRectCallout">
            <a:avLst>
              <a:gd name="adj1" fmla="val -22197"/>
              <a:gd name="adj2" fmla="val -6276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>
                <a:solidFill>
                  <a:schemeClr val="tx1"/>
                </a:solidFill>
              </a:rPr>
              <a:t>Exemplo:</a:t>
            </a:r>
          </a:p>
          <a:p>
            <a:pPr algn="ctr"/>
            <a:r>
              <a:rPr lang="pt-BR" sz="900" dirty="0"/>
              <a:t>Produto produzido em Campina Grande (CG) e transferido para Boa Vista (BV)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B6CD2CCC-A791-7F2D-FE5C-9C3EE19521ED}"/>
              </a:ext>
            </a:extLst>
          </p:cNvPr>
          <p:cNvSpPr/>
          <p:nvPr/>
        </p:nvSpPr>
        <p:spPr>
          <a:xfrm>
            <a:off x="113759" y="1385752"/>
            <a:ext cx="11463048" cy="4318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CAMPINA GRANDE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AE16B12-CF80-21A0-F677-0695996E47C3}"/>
              </a:ext>
            </a:extLst>
          </p:cNvPr>
          <p:cNvGrpSpPr/>
          <p:nvPr/>
        </p:nvGrpSpPr>
        <p:grpSpPr>
          <a:xfrm>
            <a:off x="6011029" y="1740094"/>
            <a:ext cx="1102955" cy="1673722"/>
            <a:chOff x="5790889" y="2014866"/>
            <a:chExt cx="1102955" cy="1673722"/>
          </a:xfrm>
        </p:grpSpPr>
        <p:pic>
          <p:nvPicPr>
            <p:cNvPr id="16" name="Imagem 15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3CB7F663-FEBB-D4CF-B023-BED507B91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14" t="15057" r="21829" b="57797"/>
            <a:stretch/>
          </p:blipFill>
          <p:spPr>
            <a:xfrm>
              <a:off x="6016238" y="2014866"/>
              <a:ext cx="652256" cy="99454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28156C81-DA7E-4E9E-14BB-C6BDE76E1EBA}"/>
                </a:ext>
              </a:extLst>
            </p:cNvPr>
            <p:cNvSpPr txBox="1"/>
            <p:nvPr/>
          </p:nvSpPr>
          <p:spPr>
            <a:xfrm>
              <a:off x="5790889" y="2973499"/>
              <a:ext cx="1102955" cy="715089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/>
                  </a:solidFill>
                </a:rPr>
                <a:t>Inclusão do lote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/>
                  </a:solidFill>
                </a:rPr>
                <a:t>Consome saldo por lote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4BB1748-8885-E8EB-EEE7-778BC5DBF1B5}"/>
              </a:ext>
            </a:extLst>
          </p:cNvPr>
          <p:cNvGrpSpPr/>
          <p:nvPr/>
        </p:nvGrpSpPr>
        <p:grpSpPr>
          <a:xfrm>
            <a:off x="7962655" y="1822621"/>
            <a:ext cx="1102955" cy="1414134"/>
            <a:chOff x="7157584" y="2014866"/>
            <a:chExt cx="1102955" cy="1414134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461DE6D3-A439-2703-4CE5-35A09D1EFC34}"/>
                </a:ext>
              </a:extLst>
            </p:cNvPr>
            <p:cNvGrpSpPr/>
            <p:nvPr/>
          </p:nvGrpSpPr>
          <p:grpSpPr>
            <a:xfrm>
              <a:off x="7382934" y="2014866"/>
              <a:ext cx="818352" cy="1072185"/>
              <a:chOff x="7274515" y="1867568"/>
              <a:chExt cx="818352" cy="1072185"/>
            </a:xfrm>
          </p:grpSpPr>
          <p:pic>
            <p:nvPicPr>
              <p:cNvPr id="20" name="Imagem 19" descr="Interface gráfica do usuário, Aplicativo&#10;&#10;Descrição gerada automaticamente">
                <a:extLst>
                  <a:ext uri="{FF2B5EF4-FFF2-40B4-BE49-F238E27FC236}">
                    <a16:creationId xmlns:a16="http://schemas.microsoft.com/office/drawing/2014/main" id="{612E82E9-D837-6BCF-C32F-2478AA7D6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83" t="47413" r="61660" b="25441"/>
              <a:stretch/>
            </p:blipFill>
            <p:spPr>
              <a:xfrm>
                <a:off x="7274515" y="1867568"/>
                <a:ext cx="652256" cy="994543"/>
              </a:xfrm>
              <a:prstGeom prst="rect">
                <a:avLst/>
              </a:prstGeom>
            </p:spPr>
          </p:pic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1A19872-0280-3CC2-A92C-5F3C6E32F995}"/>
                  </a:ext>
                </a:extLst>
              </p:cNvPr>
              <p:cNvSpPr/>
              <p:nvPr/>
            </p:nvSpPr>
            <p:spPr>
              <a:xfrm>
                <a:off x="7825992" y="2429710"/>
                <a:ext cx="266875" cy="510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14E20EE-9E89-007D-E0F0-C02C73B2DDDF}"/>
                </a:ext>
              </a:extLst>
            </p:cNvPr>
            <p:cNvSpPr txBox="1"/>
            <p:nvPr/>
          </p:nvSpPr>
          <p:spPr>
            <a:xfrm>
              <a:off x="7157584" y="3020377"/>
              <a:ext cx="1102955" cy="40862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dirty="0">
                  <a:solidFill>
                    <a:schemeClr val="tx1"/>
                  </a:solidFill>
                </a:rPr>
                <a:t>Impressão do laudo</a:t>
              </a:r>
            </a:p>
          </p:txBody>
        </p:sp>
      </p:grp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C3C6E4E6-EB44-D871-11E4-3C08BF0F6A34}"/>
              </a:ext>
            </a:extLst>
          </p:cNvPr>
          <p:cNvSpPr/>
          <p:nvPr/>
        </p:nvSpPr>
        <p:spPr>
          <a:xfrm>
            <a:off x="1643211" y="3686451"/>
            <a:ext cx="9933596" cy="43183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BOA VISTA</a:t>
            </a:r>
          </a:p>
        </p:txBody>
      </p:sp>
      <p:pic>
        <p:nvPicPr>
          <p:cNvPr id="31" name="Imagem 30" descr="Uma imagem contendo placar&#10;&#10;Descrição gerada automaticamente">
            <a:extLst>
              <a:ext uri="{FF2B5EF4-FFF2-40B4-BE49-F238E27FC236}">
                <a16:creationId xmlns:a16="http://schemas.microsoft.com/office/drawing/2014/main" id="{239D898A-A6AF-C448-9D6E-8B06EB8AE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10" y="4059921"/>
            <a:ext cx="714334" cy="71433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EA046FBF-9312-7449-210C-003D55A7A7A5}"/>
              </a:ext>
            </a:extLst>
          </p:cNvPr>
          <p:cNvSpPr txBox="1"/>
          <p:nvPr/>
        </p:nvSpPr>
        <p:spPr>
          <a:xfrm>
            <a:off x="1590556" y="4857043"/>
            <a:ext cx="1645011" cy="25538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900" b="1">
                <a:solidFill>
                  <a:sysClr val="windowText" lastClr="000000"/>
                </a:solidFill>
              </a:defRPr>
            </a:lvl1pPr>
          </a:lstStyle>
          <a:p>
            <a:r>
              <a:rPr lang="pt-BR" dirty="0"/>
              <a:t>Recebimento produto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F1F91241-BA93-23C1-F47D-FB81C7824B1A}"/>
              </a:ext>
            </a:extLst>
          </p:cNvPr>
          <p:cNvGrpSpPr/>
          <p:nvPr/>
        </p:nvGrpSpPr>
        <p:grpSpPr>
          <a:xfrm>
            <a:off x="6273295" y="4103691"/>
            <a:ext cx="1102955" cy="1673722"/>
            <a:chOff x="5790889" y="2014866"/>
            <a:chExt cx="1102955" cy="1673722"/>
          </a:xfrm>
        </p:grpSpPr>
        <p:pic>
          <p:nvPicPr>
            <p:cNvPr id="35" name="Imagem 34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66AA73EA-2694-CCAD-300C-88D488E44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14" t="15057" r="21829" b="57797"/>
            <a:stretch/>
          </p:blipFill>
          <p:spPr>
            <a:xfrm>
              <a:off x="6016238" y="2014866"/>
              <a:ext cx="652256" cy="994543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2A8F1F92-441D-EA87-2BE8-01ACA400374E}"/>
                </a:ext>
              </a:extLst>
            </p:cNvPr>
            <p:cNvSpPr txBox="1"/>
            <p:nvPr/>
          </p:nvSpPr>
          <p:spPr>
            <a:xfrm>
              <a:off x="5790889" y="2973499"/>
              <a:ext cx="1102955" cy="715089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/>
                  </a:solidFill>
                </a:rPr>
                <a:t>Inclusão do lote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pt-BR" dirty="0">
                  <a:solidFill>
                    <a:schemeClr val="tx1"/>
                  </a:solidFill>
                </a:rPr>
                <a:t>Consome saldo por lote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1E73422-4158-DDAE-9F31-A86D71CB0D1F}"/>
              </a:ext>
            </a:extLst>
          </p:cNvPr>
          <p:cNvGrpSpPr/>
          <p:nvPr/>
        </p:nvGrpSpPr>
        <p:grpSpPr>
          <a:xfrm>
            <a:off x="8384379" y="4061474"/>
            <a:ext cx="1102955" cy="1873834"/>
            <a:chOff x="7157584" y="2014866"/>
            <a:chExt cx="1102955" cy="1873834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60CEA9F9-2010-2F23-4C3C-1E42AF8518E7}"/>
                </a:ext>
              </a:extLst>
            </p:cNvPr>
            <p:cNvGrpSpPr/>
            <p:nvPr/>
          </p:nvGrpSpPr>
          <p:grpSpPr>
            <a:xfrm>
              <a:off x="7382934" y="2014866"/>
              <a:ext cx="818352" cy="1072185"/>
              <a:chOff x="7274515" y="1867568"/>
              <a:chExt cx="818352" cy="1072185"/>
            </a:xfrm>
          </p:grpSpPr>
          <p:pic>
            <p:nvPicPr>
              <p:cNvPr id="40" name="Imagem 39" descr="Interface gráfica do usuário, Aplicativo&#10;&#10;Descrição gerada automaticamente">
                <a:extLst>
                  <a:ext uri="{FF2B5EF4-FFF2-40B4-BE49-F238E27FC236}">
                    <a16:creationId xmlns:a16="http://schemas.microsoft.com/office/drawing/2014/main" id="{574EC1D8-4DA0-CE95-708F-AE0730184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83" t="47413" r="61660" b="25441"/>
              <a:stretch/>
            </p:blipFill>
            <p:spPr>
              <a:xfrm>
                <a:off x="7274515" y="1867568"/>
                <a:ext cx="652256" cy="994543"/>
              </a:xfrm>
              <a:prstGeom prst="rect">
                <a:avLst/>
              </a:prstGeom>
            </p:spPr>
          </p:pic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C95724F3-E4D3-06AE-EC36-EB9A623D2C1D}"/>
                  </a:ext>
                </a:extLst>
              </p:cNvPr>
              <p:cNvSpPr/>
              <p:nvPr/>
            </p:nvSpPr>
            <p:spPr>
              <a:xfrm>
                <a:off x="7825992" y="2429710"/>
                <a:ext cx="266875" cy="510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350544C-1C0A-7007-B696-451A7042B513}"/>
                </a:ext>
              </a:extLst>
            </p:cNvPr>
            <p:cNvSpPr txBox="1"/>
            <p:nvPr/>
          </p:nvSpPr>
          <p:spPr>
            <a:xfrm>
              <a:off x="7157584" y="3020377"/>
              <a:ext cx="1102955" cy="868323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dirty="0">
                  <a:solidFill>
                    <a:schemeClr val="tx1"/>
                  </a:solidFill>
                </a:rPr>
                <a:t>Impressão do laudo com as características apontadas em Campina Grande</a:t>
              </a:r>
            </a:p>
          </p:txBody>
        </p:sp>
      </p:grp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247A7CA3-B05E-90DE-AAA7-659B91BE88AD}"/>
              </a:ext>
            </a:extLst>
          </p:cNvPr>
          <p:cNvCxnSpPr>
            <a:cxnSpLocks/>
          </p:cNvCxnSpPr>
          <p:nvPr/>
        </p:nvCxnSpPr>
        <p:spPr>
          <a:xfrm>
            <a:off x="1489632" y="2288517"/>
            <a:ext cx="100388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473FF170-19BC-9C62-4CDF-78F44657CF80}"/>
              </a:ext>
            </a:extLst>
          </p:cNvPr>
          <p:cNvCxnSpPr>
            <a:cxnSpLocks/>
          </p:cNvCxnSpPr>
          <p:nvPr/>
        </p:nvCxnSpPr>
        <p:spPr>
          <a:xfrm>
            <a:off x="3201792" y="2288517"/>
            <a:ext cx="100388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01D89D7-9599-BE3C-81ED-B6C48ED91603}"/>
              </a:ext>
            </a:extLst>
          </p:cNvPr>
          <p:cNvCxnSpPr>
            <a:cxnSpLocks/>
          </p:cNvCxnSpPr>
          <p:nvPr/>
        </p:nvCxnSpPr>
        <p:spPr>
          <a:xfrm>
            <a:off x="5118479" y="2288517"/>
            <a:ext cx="100388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D4322FCF-AF49-B6A5-AD54-B843F33F118C}"/>
              </a:ext>
            </a:extLst>
          </p:cNvPr>
          <p:cNvCxnSpPr>
            <a:cxnSpLocks/>
          </p:cNvCxnSpPr>
          <p:nvPr/>
        </p:nvCxnSpPr>
        <p:spPr>
          <a:xfrm>
            <a:off x="7016389" y="2288517"/>
            <a:ext cx="100388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BCCCA7A-6AE1-A08A-8656-B6EC2E2A128A}"/>
              </a:ext>
            </a:extLst>
          </p:cNvPr>
          <p:cNvCxnSpPr>
            <a:cxnSpLocks/>
          </p:cNvCxnSpPr>
          <p:nvPr/>
        </p:nvCxnSpPr>
        <p:spPr>
          <a:xfrm>
            <a:off x="2890003" y="4531647"/>
            <a:ext cx="92698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20DA73FF-891C-6F6F-B330-801E8D806545}"/>
              </a:ext>
            </a:extLst>
          </p:cNvPr>
          <p:cNvCxnSpPr>
            <a:cxnSpLocks/>
          </p:cNvCxnSpPr>
          <p:nvPr/>
        </p:nvCxnSpPr>
        <p:spPr>
          <a:xfrm>
            <a:off x="7300432" y="4531647"/>
            <a:ext cx="121618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9E539A0-A02E-D637-272B-7998F2157EB1}"/>
              </a:ext>
            </a:extLst>
          </p:cNvPr>
          <p:cNvCxnSpPr>
            <a:cxnSpLocks/>
          </p:cNvCxnSpPr>
          <p:nvPr/>
        </p:nvCxnSpPr>
        <p:spPr>
          <a:xfrm>
            <a:off x="9283724" y="4531647"/>
            <a:ext cx="117453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D68CFFB-8FA9-587D-19F5-B940F7F828CF}"/>
              </a:ext>
            </a:extLst>
          </p:cNvPr>
          <p:cNvSpPr txBox="1"/>
          <p:nvPr/>
        </p:nvSpPr>
        <p:spPr>
          <a:xfrm>
            <a:off x="10346354" y="4996408"/>
            <a:ext cx="1102955" cy="25538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</a:rPr>
              <a:t>Envio para cliente</a:t>
            </a: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A6FEEAD1-BF84-28B9-2E46-0B5A2407C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08" y="4211660"/>
            <a:ext cx="712645" cy="712645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6C197FE-F13A-1D9A-3297-F442E37F3AE3}"/>
              </a:ext>
            </a:extLst>
          </p:cNvPr>
          <p:cNvSpPr/>
          <p:nvPr/>
        </p:nvSpPr>
        <p:spPr>
          <a:xfrm>
            <a:off x="113759" y="3674922"/>
            <a:ext cx="1391445" cy="43183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EM TRÂNSITO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FEA001-D2A2-A965-BB09-8C61A0066E3A}"/>
              </a:ext>
            </a:extLst>
          </p:cNvPr>
          <p:cNvSpPr txBox="1"/>
          <p:nvPr/>
        </p:nvSpPr>
        <p:spPr>
          <a:xfrm>
            <a:off x="10222326" y="2717926"/>
            <a:ext cx="1102955" cy="40862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>
              <a:defRPr sz="9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pt-BR" dirty="0">
                <a:solidFill>
                  <a:schemeClr val="tx1"/>
                </a:solidFill>
              </a:rPr>
              <a:t>Envio para coligada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3FC8AB8-DF8F-5258-57CA-4FF0D4BF10A0}"/>
              </a:ext>
            </a:extLst>
          </p:cNvPr>
          <p:cNvCxnSpPr>
            <a:cxnSpLocks/>
          </p:cNvCxnSpPr>
          <p:nvPr/>
        </p:nvCxnSpPr>
        <p:spPr>
          <a:xfrm>
            <a:off x="9028271" y="2288517"/>
            <a:ext cx="119405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3A4612-AF2E-A643-539E-ED88DB450AB1}"/>
              </a:ext>
            </a:extLst>
          </p:cNvPr>
          <p:cNvGrpSpPr/>
          <p:nvPr/>
        </p:nvGrpSpPr>
        <p:grpSpPr>
          <a:xfrm>
            <a:off x="151363" y="4102777"/>
            <a:ext cx="1102955" cy="1023001"/>
            <a:chOff x="4200248" y="2136429"/>
            <a:chExt cx="1102955" cy="102300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D5F9FB0-6003-EA88-0C23-021B92A0C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81" y="213642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E2CB076-7B43-6071-8BCC-D3589BB8763E}"/>
                </a:ext>
              </a:extLst>
            </p:cNvPr>
            <p:cNvSpPr txBox="1"/>
            <p:nvPr/>
          </p:nvSpPr>
          <p:spPr>
            <a:xfrm>
              <a:off x="4200248" y="2750807"/>
              <a:ext cx="1102955" cy="408623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dirty="0"/>
                <a:t>Geração de Saldo por lote</a:t>
              </a:r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0D41FEC-53D3-2244-9A24-A08EC63685EB}"/>
              </a:ext>
            </a:extLst>
          </p:cNvPr>
          <p:cNvSpPr txBox="1"/>
          <p:nvPr/>
        </p:nvSpPr>
        <p:spPr>
          <a:xfrm>
            <a:off x="117636" y="5165038"/>
            <a:ext cx="117040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</a:rPr>
              <a:t>Armazém em trânsito na filial destino</a:t>
            </a:r>
          </a:p>
        </p:txBody>
      </p:sp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A56A97D7-5F24-11C7-EE9F-77E08AF71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750" y="1973263"/>
            <a:ext cx="636106" cy="636106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BC0816D-01B3-4B78-142E-65D3AF6392E3}"/>
              </a:ext>
            </a:extLst>
          </p:cNvPr>
          <p:cNvGrpSpPr/>
          <p:nvPr/>
        </p:nvGrpSpPr>
        <p:grpSpPr>
          <a:xfrm>
            <a:off x="3719316" y="4223183"/>
            <a:ext cx="1102955" cy="1023001"/>
            <a:chOff x="4200248" y="2136429"/>
            <a:chExt cx="1102955" cy="1023001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F93023BA-6D79-FB10-A3B0-9A8BA999A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81" y="2136429"/>
              <a:ext cx="545089" cy="545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54EB6AE3-F757-408C-8327-F6F4A16E01C5}"/>
                </a:ext>
              </a:extLst>
            </p:cNvPr>
            <p:cNvSpPr txBox="1"/>
            <p:nvPr/>
          </p:nvSpPr>
          <p:spPr>
            <a:xfrm>
              <a:off x="4200248" y="2750807"/>
              <a:ext cx="1102955" cy="408623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 sz="900" b="1">
                  <a:solidFill>
                    <a:sysClr val="windowText" lastClr="00000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pt-BR" dirty="0"/>
                <a:t>Transfere Saldo por lote</a:t>
              </a:r>
            </a:p>
          </p:txBody>
        </p:sp>
      </p:grp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D2940C4-1EDC-6D76-E44D-8199531A14D3}"/>
              </a:ext>
            </a:extLst>
          </p:cNvPr>
          <p:cNvSpPr txBox="1"/>
          <p:nvPr/>
        </p:nvSpPr>
        <p:spPr>
          <a:xfrm>
            <a:off x="3685589" y="5285444"/>
            <a:ext cx="11704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dirty="0">
                <a:solidFill>
                  <a:schemeClr val="tx1"/>
                </a:solidFill>
              </a:rPr>
              <a:t>Transfere o saldo por lote do armazém em trânsito para o armazém indicado na NF</a:t>
            </a:r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90BB8ED-8B28-F572-7539-D98808A3687D}"/>
              </a:ext>
            </a:extLst>
          </p:cNvPr>
          <p:cNvCxnSpPr>
            <a:cxnSpLocks/>
          </p:cNvCxnSpPr>
          <p:nvPr/>
        </p:nvCxnSpPr>
        <p:spPr>
          <a:xfrm>
            <a:off x="4924450" y="4531647"/>
            <a:ext cx="115835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2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un ">
            <a:extLst>
              <a:ext uri="{FF2B5EF4-FFF2-40B4-BE49-F238E27FC236}">
                <a16:creationId xmlns:a16="http://schemas.microsoft.com/office/drawing/2014/main" id="{4221BE7F-1582-BDCC-A00F-0C6894E67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253" y="94412"/>
            <a:ext cx="2426729" cy="3336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7A70192-F464-4B0D-3627-BF7C45DE9B1E}"/>
              </a:ext>
            </a:extLst>
          </p:cNvPr>
          <p:cNvSpPr txBox="1"/>
          <p:nvPr/>
        </p:nvSpPr>
        <p:spPr>
          <a:xfrm>
            <a:off x="39649" y="66889"/>
            <a:ext cx="949998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sz="3200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Mockup – Telas Controle de Qualidade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8C5214-6E17-8C5D-EF6A-5E57E9C8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310" y="1060903"/>
            <a:ext cx="5918158" cy="428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AC3127D-436A-5A18-679C-29FBCBA48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0"/>
          <a:stretch/>
        </p:blipFill>
        <p:spPr>
          <a:xfrm>
            <a:off x="39649" y="1035736"/>
            <a:ext cx="4226425" cy="41637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6B882C9-5414-F294-1960-380F977AC763}"/>
              </a:ext>
            </a:extLst>
          </p:cNvPr>
          <p:cNvSpPr txBox="1"/>
          <p:nvPr/>
        </p:nvSpPr>
        <p:spPr>
          <a:xfrm>
            <a:off x="924040" y="5224603"/>
            <a:ext cx="3865601" cy="528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Listagem lotes X produtos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8B1DF5-22CA-132B-45B4-45ED737F2210}"/>
              </a:ext>
            </a:extLst>
          </p:cNvPr>
          <p:cNvSpPr txBox="1"/>
          <p:nvPr/>
        </p:nvSpPr>
        <p:spPr>
          <a:xfrm>
            <a:off x="7267690" y="5224602"/>
            <a:ext cx="3865601" cy="528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pt-BR" b="1" dirty="0">
                <a:solidFill>
                  <a:srgbClr val="324B5F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Cadastro de produto/lote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3343A3-CDBA-4300-BC0F-6EB1119C3527}"/>
              </a:ext>
            </a:extLst>
          </p:cNvPr>
          <p:cNvSpPr txBox="1"/>
          <p:nvPr/>
        </p:nvSpPr>
        <p:spPr>
          <a:xfrm>
            <a:off x="1123576" y="5753401"/>
            <a:ext cx="271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Apontamento consolidado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79A0AFD-A5D0-0ED1-B913-A6B2F0796E91}"/>
              </a:ext>
            </a:extLst>
          </p:cNvPr>
          <p:cNvSpPr/>
          <p:nvPr/>
        </p:nvSpPr>
        <p:spPr>
          <a:xfrm>
            <a:off x="9102356" y="3536813"/>
            <a:ext cx="1040235" cy="226503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A53A1D-8041-4536-7054-B166B92117DA}"/>
              </a:ext>
            </a:extLst>
          </p:cNvPr>
          <p:cNvSpPr txBox="1"/>
          <p:nvPr/>
        </p:nvSpPr>
        <p:spPr>
          <a:xfrm>
            <a:off x="9036694" y="3309203"/>
            <a:ext cx="13995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Horas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B376CCF-1453-18C3-6B62-19DD1ECAABD9}"/>
              </a:ext>
            </a:extLst>
          </p:cNvPr>
          <p:cNvSpPr/>
          <p:nvPr/>
        </p:nvSpPr>
        <p:spPr>
          <a:xfrm>
            <a:off x="6615216" y="3979459"/>
            <a:ext cx="1040235" cy="226503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A0F797-7D7E-6B27-C40E-D704B52A0C6E}"/>
              </a:ext>
            </a:extLst>
          </p:cNvPr>
          <p:cNvSpPr txBox="1"/>
          <p:nvPr/>
        </p:nvSpPr>
        <p:spPr>
          <a:xfrm>
            <a:off x="6549554" y="3751849"/>
            <a:ext cx="13995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Imprime laudo?</a:t>
            </a:r>
          </a:p>
        </p:txBody>
      </p:sp>
      <p:pic>
        <p:nvPicPr>
          <p:cNvPr id="18" name="Imagem 1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0DA3AE2-D01B-1218-3B64-D363F4F8A0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78"/>
          <a:stretch/>
        </p:blipFill>
        <p:spPr>
          <a:xfrm>
            <a:off x="4789296" y="1035736"/>
            <a:ext cx="1135042" cy="4163700"/>
          </a:xfrm>
          <a:prstGeom prst="rect">
            <a:avLst/>
          </a:prstGeom>
        </p:spPr>
      </p:pic>
      <p:pic>
        <p:nvPicPr>
          <p:cNvPr id="19" name="Imagem 1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98C009D-29DD-5768-260A-80779EE060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525" r="21203"/>
          <a:stretch/>
        </p:blipFill>
        <p:spPr>
          <a:xfrm>
            <a:off x="4256838" y="1035736"/>
            <a:ext cx="562667" cy="41637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B2658EA-30A7-67FA-C442-077ABF6EE121}"/>
              </a:ext>
            </a:extLst>
          </p:cNvPr>
          <p:cNvSpPr txBox="1"/>
          <p:nvPr/>
        </p:nvSpPr>
        <p:spPr>
          <a:xfrm>
            <a:off x="4253105" y="2677744"/>
            <a:ext cx="62555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dirty="0"/>
              <a:t>Seq. Anal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1C6A9C4-1380-D8D5-EB17-0E9BCC285118}"/>
              </a:ext>
            </a:extLst>
          </p:cNvPr>
          <p:cNvSpPr/>
          <p:nvPr/>
        </p:nvSpPr>
        <p:spPr>
          <a:xfrm>
            <a:off x="7861885" y="4004942"/>
            <a:ext cx="1040235" cy="226503"/>
          </a:xfrm>
          <a:prstGeom prst="roundRect">
            <a:avLst/>
          </a:prstGeom>
          <a:solidFill>
            <a:srgbClr val="CED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73002E-4417-D643-6C1C-1CD10294BF46}"/>
              </a:ext>
            </a:extLst>
          </p:cNvPr>
          <p:cNvSpPr txBox="1"/>
          <p:nvPr/>
        </p:nvSpPr>
        <p:spPr>
          <a:xfrm>
            <a:off x="7796223" y="3777332"/>
            <a:ext cx="16294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Tempo máximo de análise</a:t>
            </a:r>
          </a:p>
        </p:txBody>
      </p:sp>
    </p:spTree>
    <p:extLst>
      <p:ext uri="{BB962C8B-B14F-4D97-AF65-F5344CB8AC3E}">
        <p14:creationId xmlns:p14="http://schemas.microsoft.com/office/powerpoint/2010/main" val="339604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1C190329C05E14A85C4575382648C96" ma:contentTypeVersion="17" ma:contentTypeDescription="Crie um novo documento." ma:contentTypeScope="" ma:versionID="4f1725c99642a9c8e36812726bd81680">
  <xsd:schema xmlns:xsd="http://www.w3.org/2001/XMLSchema" xmlns:xs="http://www.w3.org/2001/XMLSchema" xmlns:p="http://schemas.microsoft.com/office/2006/metadata/properties" xmlns:ns2="82a4c1ac-f614-4a37-a761-ec5d7fd9d471" xmlns:ns3="f8cfec7c-5368-4458-9e5e-2b10064d98ab" targetNamespace="http://schemas.microsoft.com/office/2006/metadata/properties" ma:root="true" ma:fieldsID="0574175a0fab3f162628e6ddb4bc088f" ns2:_="" ns3:_="">
    <xsd:import namespace="82a4c1ac-f614-4a37-a761-ec5d7fd9d471"/>
    <xsd:import namespace="f8cfec7c-5368-4458-9e5e-2b10064d98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Staty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a4c1ac-f614-4a37-a761-ec5d7fd9d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Statys" ma:index="18" nillable="true" ma:displayName="Status" ma:format="Dropdown" ma:internalName="Statys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endente"/>
                        <xsd:enumeration value="Fila de Execução"/>
                        <xsd:enumeration value="Finalizado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e8d8351-9c1e-4b6c-865e-c69c05f9fd4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fec7c-5368-4458-9e5e-2b10064d98ab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3e90416-7117-43be-b88f-4ba6a3c25219}" ma:internalName="TaxCatchAll" ma:showField="CatchAllData" ma:web="f8cfec7c-5368-4458-9e5e-2b10064d98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07E299-E9F0-4D58-B5D9-B0B91481B3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a4c1ac-f614-4a37-a761-ec5d7fd9d471"/>
    <ds:schemaRef ds:uri="f8cfec7c-5368-4458-9e5e-2b10064d9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7BD6FA-37DC-4BD8-B63E-7B203770CE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31267</TotalTime>
  <Words>2461</Words>
  <Application>Microsoft Office PowerPoint</Application>
  <PresentationFormat>Widescreen</PresentationFormat>
  <Paragraphs>483</Paragraphs>
  <Slides>19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Raleway Black</vt:lpstr>
      <vt:lpstr>Roboto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Lima</dc:creator>
  <cp:lastModifiedBy>Barbara Lima</cp:lastModifiedBy>
  <cp:revision>6</cp:revision>
  <cp:lastPrinted>2022-12-19T16:03:58Z</cp:lastPrinted>
  <dcterms:created xsi:type="dcterms:W3CDTF">2022-12-19T13:41:36Z</dcterms:created>
  <dcterms:modified xsi:type="dcterms:W3CDTF">2023-09-05T13:27:21Z</dcterms:modified>
</cp:coreProperties>
</file>